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4" r:id="rId1"/>
    <p:sldMasterId id="2147483650" r:id="rId2"/>
    <p:sldMasterId id="2147483652" r:id="rId3"/>
  </p:sldMasterIdLst>
  <p:notesMasterIdLst>
    <p:notesMasterId r:id="rId16"/>
  </p:notesMasterIdLst>
  <p:sldIdLst>
    <p:sldId id="260" r:id="rId4"/>
    <p:sldId id="261" r:id="rId5"/>
    <p:sldId id="262" r:id="rId6"/>
    <p:sldId id="272" r:id="rId7"/>
    <p:sldId id="263" r:id="rId8"/>
    <p:sldId id="264" r:id="rId9"/>
    <p:sldId id="265" r:id="rId10"/>
    <p:sldId id="273" r:id="rId11"/>
    <p:sldId id="266" r:id="rId12"/>
    <p:sldId id="268" r:id="rId13"/>
    <p:sldId id="270" r:id="rId14"/>
    <p:sldId id="27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9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67"/>
    <p:restoredTop sz="94638"/>
  </p:normalViewPr>
  <p:slideViewPr>
    <p:cSldViewPr snapToGrid="0" snapToObjects="1">
      <p:cViewPr varScale="1">
        <p:scale>
          <a:sx n="62" d="100"/>
          <a:sy n="62" d="100"/>
        </p:scale>
        <p:origin x="760"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21" Type="http://schemas.microsoft.com/office/2016/11/relationships/changesInfo" Target="changesInfos/changesInfo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 Winton" userId="bc5058d3-b2ca-4b04-8548-49ffbd325000" providerId="ADAL" clId="{48209857-44A9-4866-94D8-8CF203CF5A8F}"/>
    <pc:docChg chg="custSel addSld modSld">
      <pc:chgData name="I. Winton" userId="bc5058d3-b2ca-4b04-8548-49ffbd325000" providerId="ADAL" clId="{48209857-44A9-4866-94D8-8CF203CF5A8F}" dt="2022-04-28T17:25:46.546" v="2205" actId="20577"/>
      <pc:docMkLst>
        <pc:docMk/>
      </pc:docMkLst>
      <pc:sldChg chg="modNotesTx">
        <pc:chgData name="I. Winton" userId="bc5058d3-b2ca-4b04-8548-49ffbd325000" providerId="ADAL" clId="{48209857-44A9-4866-94D8-8CF203CF5A8F}" dt="2022-04-20T09:05:23.577" v="509" actId="20577"/>
        <pc:sldMkLst>
          <pc:docMk/>
          <pc:sldMk cId="1739929016" sldId="260"/>
        </pc:sldMkLst>
      </pc:sldChg>
      <pc:sldChg chg="modSp mod">
        <pc:chgData name="I. Winton" userId="bc5058d3-b2ca-4b04-8548-49ffbd325000" providerId="ADAL" clId="{48209857-44A9-4866-94D8-8CF203CF5A8F}" dt="2022-04-28T17:25:46.546" v="2205" actId="20577"/>
        <pc:sldMkLst>
          <pc:docMk/>
          <pc:sldMk cId="2482875249" sldId="261"/>
        </pc:sldMkLst>
        <pc:spChg chg="mod">
          <ac:chgData name="I. Winton" userId="bc5058d3-b2ca-4b04-8548-49ffbd325000" providerId="ADAL" clId="{48209857-44A9-4866-94D8-8CF203CF5A8F}" dt="2022-04-28T17:25:46.546" v="2205" actId="20577"/>
          <ac:spMkLst>
            <pc:docMk/>
            <pc:sldMk cId="2482875249" sldId="261"/>
            <ac:spMk id="3" creationId="{00000000-0000-0000-0000-000000000000}"/>
          </ac:spMkLst>
        </pc:spChg>
        <pc:spChg chg="mod">
          <ac:chgData name="I. Winton" userId="bc5058d3-b2ca-4b04-8548-49ffbd325000" providerId="ADAL" clId="{48209857-44A9-4866-94D8-8CF203CF5A8F}" dt="2022-04-21T13:40:27.758" v="2197" actId="20577"/>
          <ac:spMkLst>
            <pc:docMk/>
            <pc:sldMk cId="2482875249" sldId="261"/>
            <ac:spMk id="4" creationId="{1175D2EF-9073-4C44-8430-C5D1352D1CDE}"/>
          </ac:spMkLst>
        </pc:spChg>
      </pc:sldChg>
      <pc:sldChg chg="modNotesTx">
        <pc:chgData name="I. Winton" userId="bc5058d3-b2ca-4b04-8548-49ffbd325000" providerId="ADAL" clId="{48209857-44A9-4866-94D8-8CF203CF5A8F}" dt="2022-04-20T09:06:56.891" v="657" actId="20577"/>
        <pc:sldMkLst>
          <pc:docMk/>
          <pc:sldMk cId="473670578" sldId="262"/>
        </pc:sldMkLst>
      </pc:sldChg>
      <pc:sldChg chg="modSp mod">
        <pc:chgData name="I. Winton" userId="bc5058d3-b2ca-4b04-8548-49ffbd325000" providerId="ADAL" clId="{48209857-44A9-4866-94D8-8CF203CF5A8F}" dt="2022-04-20T09:00:53.098" v="92" actId="20577"/>
        <pc:sldMkLst>
          <pc:docMk/>
          <pc:sldMk cId="4011268156" sldId="263"/>
        </pc:sldMkLst>
        <pc:spChg chg="mod">
          <ac:chgData name="I. Winton" userId="bc5058d3-b2ca-4b04-8548-49ffbd325000" providerId="ADAL" clId="{48209857-44A9-4866-94D8-8CF203CF5A8F}" dt="2022-04-20T09:00:53.098" v="92" actId="20577"/>
          <ac:spMkLst>
            <pc:docMk/>
            <pc:sldMk cId="4011268156" sldId="263"/>
            <ac:spMk id="3" creationId="{00000000-0000-0000-0000-000000000000}"/>
          </ac:spMkLst>
        </pc:spChg>
      </pc:sldChg>
      <pc:sldChg chg="modSp mod">
        <pc:chgData name="I. Winton" userId="bc5058d3-b2ca-4b04-8548-49ffbd325000" providerId="ADAL" clId="{48209857-44A9-4866-94D8-8CF203CF5A8F}" dt="2022-04-20T08:59:40.093" v="75" actId="313"/>
        <pc:sldMkLst>
          <pc:docMk/>
          <pc:sldMk cId="2946670409" sldId="264"/>
        </pc:sldMkLst>
        <pc:spChg chg="mod">
          <ac:chgData name="I. Winton" userId="bc5058d3-b2ca-4b04-8548-49ffbd325000" providerId="ADAL" clId="{48209857-44A9-4866-94D8-8CF203CF5A8F}" dt="2022-04-20T08:59:40.093" v="75" actId="313"/>
          <ac:spMkLst>
            <pc:docMk/>
            <pc:sldMk cId="2946670409" sldId="264"/>
            <ac:spMk id="3" creationId="{00000000-0000-0000-0000-000000000000}"/>
          </ac:spMkLst>
        </pc:spChg>
      </pc:sldChg>
      <pc:sldChg chg="modSp mod modNotesTx">
        <pc:chgData name="I. Winton" userId="bc5058d3-b2ca-4b04-8548-49ffbd325000" providerId="ADAL" clId="{48209857-44A9-4866-94D8-8CF203CF5A8F}" dt="2022-04-20T09:08:30.022" v="681" actId="20577"/>
        <pc:sldMkLst>
          <pc:docMk/>
          <pc:sldMk cId="2370624123" sldId="265"/>
        </pc:sldMkLst>
        <pc:spChg chg="mod">
          <ac:chgData name="I. Winton" userId="bc5058d3-b2ca-4b04-8548-49ffbd325000" providerId="ADAL" clId="{48209857-44A9-4866-94D8-8CF203CF5A8F}" dt="2022-04-20T09:00:16.049" v="81" actId="20577"/>
          <ac:spMkLst>
            <pc:docMk/>
            <pc:sldMk cId="2370624123" sldId="265"/>
            <ac:spMk id="3" creationId="{00000000-0000-0000-0000-000000000000}"/>
          </ac:spMkLst>
        </pc:spChg>
      </pc:sldChg>
      <pc:sldChg chg="modSp mod modNotesTx">
        <pc:chgData name="I. Winton" userId="bc5058d3-b2ca-4b04-8548-49ffbd325000" providerId="ADAL" clId="{48209857-44A9-4866-94D8-8CF203CF5A8F}" dt="2022-04-20T09:10:27.768" v="728" actId="20577"/>
        <pc:sldMkLst>
          <pc:docMk/>
          <pc:sldMk cId="2423940232" sldId="266"/>
        </pc:sldMkLst>
        <pc:spChg chg="mod">
          <ac:chgData name="I. Winton" userId="bc5058d3-b2ca-4b04-8548-49ffbd325000" providerId="ADAL" clId="{48209857-44A9-4866-94D8-8CF203CF5A8F}" dt="2022-04-20T09:07:17.419" v="658" actId="20577"/>
          <ac:spMkLst>
            <pc:docMk/>
            <pc:sldMk cId="2423940232" sldId="266"/>
            <ac:spMk id="3" creationId="{00000000-0000-0000-0000-000000000000}"/>
          </ac:spMkLst>
        </pc:spChg>
      </pc:sldChg>
      <pc:sldChg chg="modSp mod">
        <pc:chgData name="I. Winton" userId="bc5058d3-b2ca-4b04-8548-49ffbd325000" providerId="ADAL" clId="{48209857-44A9-4866-94D8-8CF203CF5A8F}" dt="2022-04-20T09:03:03.443" v="96" actId="20577"/>
        <pc:sldMkLst>
          <pc:docMk/>
          <pc:sldMk cId="4284442151" sldId="268"/>
        </pc:sldMkLst>
        <pc:spChg chg="mod">
          <ac:chgData name="I. Winton" userId="bc5058d3-b2ca-4b04-8548-49ffbd325000" providerId="ADAL" clId="{48209857-44A9-4866-94D8-8CF203CF5A8F}" dt="2022-04-20T09:03:03.443" v="96" actId="20577"/>
          <ac:spMkLst>
            <pc:docMk/>
            <pc:sldMk cId="4284442151" sldId="268"/>
            <ac:spMk id="3" creationId="{00000000-0000-0000-0000-000000000000}"/>
          </ac:spMkLst>
        </pc:spChg>
      </pc:sldChg>
      <pc:sldChg chg="modNotesTx">
        <pc:chgData name="I. Winton" userId="bc5058d3-b2ca-4b04-8548-49ffbd325000" providerId="ADAL" clId="{48209857-44A9-4866-94D8-8CF203CF5A8F}" dt="2022-04-20T09:20:10.490" v="1126" actId="20577"/>
        <pc:sldMkLst>
          <pc:docMk/>
          <pc:sldMk cId="1312107214" sldId="270"/>
        </pc:sldMkLst>
      </pc:sldChg>
      <pc:sldChg chg="modSp mod modNotesTx">
        <pc:chgData name="I. Winton" userId="bc5058d3-b2ca-4b04-8548-49ffbd325000" providerId="ADAL" clId="{48209857-44A9-4866-94D8-8CF203CF5A8F}" dt="2022-04-20T09:10:38.433" v="757" actId="20577"/>
        <pc:sldMkLst>
          <pc:docMk/>
          <pc:sldMk cId="344928672" sldId="271"/>
        </pc:sldMkLst>
        <pc:spChg chg="mod">
          <ac:chgData name="I. Winton" userId="bc5058d3-b2ca-4b04-8548-49ffbd325000" providerId="ADAL" clId="{48209857-44A9-4866-94D8-8CF203CF5A8F}" dt="2022-04-20T09:04:09.392" v="238" actId="20577"/>
          <ac:spMkLst>
            <pc:docMk/>
            <pc:sldMk cId="344928672" sldId="271"/>
            <ac:spMk id="3" creationId="{00000000-0000-0000-0000-000000000000}"/>
          </ac:spMkLst>
        </pc:spChg>
      </pc:sldChg>
      <pc:sldChg chg="modSp new mod">
        <pc:chgData name="I. Winton" userId="bc5058d3-b2ca-4b04-8548-49ffbd325000" providerId="ADAL" clId="{48209857-44A9-4866-94D8-8CF203CF5A8F}" dt="2022-04-20T12:56:18.055" v="1459" actId="20577"/>
        <pc:sldMkLst>
          <pc:docMk/>
          <pc:sldMk cId="3777080644" sldId="272"/>
        </pc:sldMkLst>
        <pc:spChg chg="mod">
          <ac:chgData name="I. Winton" userId="bc5058d3-b2ca-4b04-8548-49ffbd325000" providerId="ADAL" clId="{48209857-44A9-4866-94D8-8CF203CF5A8F}" dt="2022-04-20T12:54:42.895" v="1142" actId="20577"/>
          <ac:spMkLst>
            <pc:docMk/>
            <pc:sldMk cId="3777080644" sldId="272"/>
            <ac:spMk id="2" creationId="{526715C0-A8FF-4C38-8E88-9A7911F8A1C7}"/>
          </ac:spMkLst>
        </pc:spChg>
        <pc:spChg chg="mod">
          <ac:chgData name="I. Winton" userId="bc5058d3-b2ca-4b04-8548-49ffbd325000" providerId="ADAL" clId="{48209857-44A9-4866-94D8-8CF203CF5A8F}" dt="2022-04-20T12:56:18.055" v="1459" actId="20577"/>
          <ac:spMkLst>
            <pc:docMk/>
            <pc:sldMk cId="3777080644" sldId="272"/>
            <ac:spMk id="3" creationId="{2056448C-47A6-4B40-B765-66309CA1C187}"/>
          </ac:spMkLst>
        </pc:spChg>
      </pc:sldChg>
      <pc:sldChg chg="modSp new mod">
        <pc:chgData name="I. Winton" userId="bc5058d3-b2ca-4b04-8548-49ffbd325000" providerId="ADAL" clId="{48209857-44A9-4866-94D8-8CF203CF5A8F}" dt="2022-04-21T13:08:45.626" v="2173" actId="113"/>
        <pc:sldMkLst>
          <pc:docMk/>
          <pc:sldMk cId="3559648675" sldId="273"/>
        </pc:sldMkLst>
        <pc:spChg chg="mod">
          <ac:chgData name="I. Winton" userId="bc5058d3-b2ca-4b04-8548-49ffbd325000" providerId="ADAL" clId="{48209857-44A9-4866-94D8-8CF203CF5A8F}" dt="2022-04-21T13:05:00.709" v="1470" actId="20577"/>
          <ac:spMkLst>
            <pc:docMk/>
            <pc:sldMk cId="3559648675" sldId="273"/>
            <ac:spMk id="2" creationId="{9DEB194F-D28D-4627-8111-AEC50D863E49}"/>
          </ac:spMkLst>
        </pc:spChg>
        <pc:spChg chg="mod">
          <ac:chgData name="I. Winton" userId="bc5058d3-b2ca-4b04-8548-49ffbd325000" providerId="ADAL" clId="{48209857-44A9-4866-94D8-8CF203CF5A8F}" dt="2022-04-21T13:08:45.626" v="2173" actId="113"/>
          <ac:spMkLst>
            <pc:docMk/>
            <pc:sldMk cId="3559648675" sldId="273"/>
            <ac:spMk id="3" creationId="{9179C124-B96B-4133-986F-E4D2397DF36A}"/>
          </ac:spMkLst>
        </pc:spChg>
      </pc:sldChg>
    </pc:docChg>
  </pc:docChgLst>
  <pc:docChgLst>
    <pc:chgData name="I. Winton" userId="bc5058d3-b2ca-4b04-8548-49ffbd325000" providerId="ADAL" clId="{E430FA26-D396-4D68-B974-75DDDACEDA63}"/>
    <pc:docChg chg="custSel delSld modSld">
      <pc:chgData name="I. Winton" userId="bc5058d3-b2ca-4b04-8548-49ffbd325000" providerId="ADAL" clId="{E430FA26-D396-4D68-B974-75DDDACEDA63}" dt="2022-03-28T11:30:31.116" v="1912" actId="20577"/>
      <pc:docMkLst>
        <pc:docMk/>
      </pc:docMkLst>
      <pc:sldChg chg="addSp delSp modSp mod">
        <pc:chgData name="I. Winton" userId="bc5058d3-b2ca-4b04-8548-49ffbd325000" providerId="ADAL" clId="{E430FA26-D396-4D68-B974-75DDDACEDA63}" dt="2022-03-28T09:20:07.298" v="800" actId="1076"/>
        <pc:sldMkLst>
          <pc:docMk/>
          <pc:sldMk cId="1739929016" sldId="260"/>
        </pc:sldMkLst>
        <pc:spChg chg="del">
          <ac:chgData name="I. Winton" userId="bc5058d3-b2ca-4b04-8548-49ffbd325000" providerId="ADAL" clId="{E430FA26-D396-4D68-B974-75DDDACEDA63}" dt="2022-03-28T09:19:58.333" v="798"/>
          <ac:spMkLst>
            <pc:docMk/>
            <pc:sldMk cId="1739929016" sldId="260"/>
            <ac:spMk id="3" creationId="{00000000-0000-0000-0000-000000000000}"/>
          </ac:spMkLst>
        </pc:spChg>
        <pc:spChg chg="mod">
          <ac:chgData name="I. Winton" userId="bc5058d3-b2ca-4b04-8548-49ffbd325000" providerId="ADAL" clId="{E430FA26-D396-4D68-B974-75DDDACEDA63}" dt="2022-03-28T09:19:20.400" v="797" actId="20577"/>
          <ac:spMkLst>
            <pc:docMk/>
            <pc:sldMk cId="1739929016" sldId="260"/>
            <ac:spMk id="4" creationId="{00000000-0000-0000-0000-000000000000}"/>
          </ac:spMkLst>
        </pc:spChg>
        <pc:picChg chg="add mod">
          <ac:chgData name="I. Winton" userId="bc5058d3-b2ca-4b04-8548-49ffbd325000" providerId="ADAL" clId="{E430FA26-D396-4D68-B974-75DDDACEDA63}" dt="2022-03-28T09:20:07.298" v="800" actId="1076"/>
          <ac:picMkLst>
            <pc:docMk/>
            <pc:sldMk cId="1739929016" sldId="260"/>
            <ac:picMk id="1026" creationId="{215BF3BB-676A-4DBB-A48B-BF6E7A1C2A04}"/>
          </ac:picMkLst>
        </pc:picChg>
      </pc:sldChg>
      <pc:sldChg chg="modSp mod">
        <pc:chgData name="I. Winton" userId="bc5058d3-b2ca-4b04-8548-49ffbd325000" providerId="ADAL" clId="{E430FA26-D396-4D68-B974-75DDDACEDA63}" dt="2022-03-28T09:21:01.014" v="809" actId="14100"/>
        <pc:sldMkLst>
          <pc:docMk/>
          <pc:sldMk cId="2482875249" sldId="261"/>
        </pc:sldMkLst>
        <pc:spChg chg="mod">
          <ac:chgData name="I. Winton" userId="bc5058d3-b2ca-4b04-8548-49ffbd325000" providerId="ADAL" clId="{E430FA26-D396-4D68-B974-75DDDACEDA63}" dt="2022-03-28T09:20:48.033" v="807" actId="27636"/>
          <ac:spMkLst>
            <pc:docMk/>
            <pc:sldMk cId="2482875249" sldId="261"/>
            <ac:spMk id="3" creationId="{00000000-0000-0000-0000-000000000000}"/>
          </ac:spMkLst>
        </pc:spChg>
        <pc:spChg chg="mod">
          <ac:chgData name="I. Winton" userId="bc5058d3-b2ca-4b04-8548-49ffbd325000" providerId="ADAL" clId="{E430FA26-D396-4D68-B974-75DDDACEDA63}" dt="2022-03-28T09:21:01.014" v="809" actId="14100"/>
          <ac:spMkLst>
            <pc:docMk/>
            <pc:sldMk cId="2482875249" sldId="261"/>
            <ac:spMk id="4" creationId="{1175D2EF-9073-4C44-8430-C5D1352D1CDE}"/>
          </ac:spMkLst>
        </pc:spChg>
      </pc:sldChg>
      <pc:sldChg chg="modSp mod">
        <pc:chgData name="I. Winton" userId="bc5058d3-b2ca-4b04-8548-49ffbd325000" providerId="ADAL" clId="{E430FA26-D396-4D68-B974-75DDDACEDA63}" dt="2022-03-17T14:05:58.471" v="70" actId="20577"/>
        <pc:sldMkLst>
          <pc:docMk/>
          <pc:sldMk cId="473670578" sldId="262"/>
        </pc:sldMkLst>
        <pc:spChg chg="mod">
          <ac:chgData name="I. Winton" userId="bc5058d3-b2ca-4b04-8548-49ffbd325000" providerId="ADAL" clId="{E430FA26-D396-4D68-B974-75DDDACEDA63}" dt="2022-03-17T14:05:58.471" v="70" actId="20577"/>
          <ac:spMkLst>
            <pc:docMk/>
            <pc:sldMk cId="473670578" sldId="262"/>
            <ac:spMk id="3" creationId="{00000000-0000-0000-0000-000000000000}"/>
          </ac:spMkLst>
        </pc:spChg>
      </pc:sldChg>
      <pc:sldChg chg="modSp mod modNotesTx">
        <pc:chgData name="I. Winton" userId="bc5058d3-b2ca-4b04-8548-49ffbd325000" providerId="ADAL" clId="{E430FA26-D396-4D68-B974-75DDDACEDA63}" dt="2022-03-28T09:28:20.011" v="1032" actId="20577"/>
        <pc:sldMkLst>
          <pc:docMk/>
          <pc:sldMk cId="4011268156" sldId="263"/>
        </pc:sldMkLst>
        <pc:spChg chg="mod">
          <ac:chgData name="I. Winton" userId="bc5058d3-b2ca-4b04-8548-49ffbd325000" providerId="ADAL" clId="{E430FA26-D396-4D68-B974-75DDDACEDA63}" dt="2022-03-17T14:14:03.523" v="348" actId="20577"/>
          <ac:spMkLst>
            <pc:docMk/>
            <pc:sldMk cId="4011268156" sldId="263"/>
            <ac:spMk id="3" creationId="{00000000-0000-0000-0000-000000000000}"/>
          </ac:spMkLst>
        </pc:spChg>
      </pc:sldChg>
      <pc:sldChg chg="modSp mod">
        <pc:chgData name="I. Winton" userId="bc5058d3-b2ca-4b04-8548-49ffbd325000" providerId="ADAL" clId="{E430FA26-D396-4D68-B974-75DDDACEDA63}" dt="2022-03-28T09:28:32.700" v="1042" actId="20577"/>
        <pc:sldMkLst>
          <pc:docMk/>
          <pc:sldMk cId="2946670409" sldId="264"/>
        </pc:sldMkLst>
        <pc:spChg chg="mod">
          <ac:chgData name="I. Winton" userId="bc5058d3-b2ca-4b04-8548-49ffbd325000" providerId="ADAL" clId="{E430FA26-D396-4D68-B974-75DDDACEDA63}" dt="2022-03-28T09:28:32.700" v="1042" actId="20577"/>
          <ac:spMkLst>
            <pc:docMk/>
            <pc:sldMk cId="2946670409" sldId="264"/>
            <ac:spMk id="3" creationId="{00000000-0000-0000-0000-000000000000}"/>
          </ac:spMkLst>
        </pc:spChg>
      </pc:sldChg>
      <pc:sldChg chg="modSp mod modNotesTx">
        <pc:chgData name="I. Winton" userId="bc5058d3-b2ca-4b04-8548-49ffbd325000" providerId="ADAL" clId="{E430FA26-D396-4D68-B974-75DDDACEDA63}" dt="2022-03-28T11:30:31.116" v="1912" actId="20577"/>
        <pc:sldMkLst>
          <pc:docMk/>
          <pc:sldMk cId="2370624123" sldId="265"/>
        </pc:sldMkLst>
        <pc:spChg chg="mod">
          <ac:chgData name="I. Winton" userId="bc5058d3-b2ca-4b04-8548-49ffbd325000" providerId="ADAL" clId="{E430FA26-D396-4D68-B974-75DDDACEDA63}" dt="2022-03-17T14:27:26.374" v="770" actId="20577"/>
          <ac:spMkLst>
            <pc:docMk/>
            <pc:sldMk cId="2370624123" sldId="265"/>
            <ac:spMk id="3" creationId="{00000000-0000-0000-0000-000000000000}"/>
          </ac:spMkLst>
        </pc:spChg>
      </pc:sldChg>
      <pc:sldChg chg="delSp modSp mod modNotesTx">
        <pc:chgData name="I. Winton" userId="bc5058d3-b2ca-4b04-8548-49ffbd325000" providerId="ADAL" clId="{E430FA26-D396-4D68-B974-75DDDACEDA63}" dt="2022-03-28T09:36:45.221" v="1453" actId="20577"/>
        <pc:sldMkLst>
          <pc:docMk/>
          <pc:sldMk cId="2423940232" sldId="266"/>
        </pc:sldMkLst>
        <pc:spChg chg="mod">
          <ac:chgData name="I. Winton" userId="bc5058d3-b2ca-4b04-8548-49ffbd325000" providerId="ADAL" clId="{E430FA26-D396-4D68-B974-75DDDACEDA63}" dt="2022-03-28T09:36:45.221" v="1453" actId="20577"/>
          <ac:spMkLst>
            <pc:docMk/>
            <pc:sldMk cId="2423940232" sldId="266"/>
            <ac:spMk id="3" creationId="{00000000-0000-0000-0000-000000000000}"/>
          </ac:spMkLst>
        </pc:spChg>
        <pc:picChg chg="del">
          <ac:chgData name="I. Winton" userId="bc5058d3-b2ca-4b04-8548-49ffbd325000" providerId="ADAL" clId="{E430FA26-D396-4D68-B974-75DDDACEDA63}" dt="2022-03-17T14:27:33.549" v="771" actId="478"/>
          <ac:picMkLst>
            <pc:docMk/>
            <pc:sldMk cId="2423940232" sldId="266"/>
            <ac:picMk id="4" creationId="{00000000-0000-0000-0000-000000000000}"/>
          </ac:picMkLst>
        </pc:picChg>
        <pc:picChg chg="del">
          <ac:chgData name="I. Winton" userId="bc5058d3-b2ca-4b04-8548-49ffbd325000" providerId="ADAL" clId="{E430FA26-D396-4D68-B974-75DDDACEDA63}" dt="2022-03-17T14:27:35.413" v="772" actId="478"/>
          <ac:picMkLst>
            <pc:docMk/>
            <pc:sldMk cId="2423940232" sldId="266"/>
            <ac:picMk id="5" creationId="{00000000-0000-0000-0000-000000000000}"/>
          </ac:picMkLst>
        </pc:picChg>
      </pc:sldChg>
      <pc:sldChg chg="delSp del mod">
        <pc:chgData name="I. Winton" userId="bc5058d3-b2ca-4b04-8548-49ffbd325000" providerId="ADAL" clId="{E430FA26-D396-4D68-B974-75DDDACEDA63}" dt="2022-03-28T09:36:53.254" v="1454" actId="2696"/>
        <pc:sldMkLst>
          <pc:docMk/>
          <pc:sldMk cId="814680290" sldId="267"/>
        </pc:sldMkLst>
        <pc:picChg chg="del">
          <ac:chgData name="I. Winton" userId="bc5058d3-b2ca-4b04-8548-49ffbd325000" providerId="ADAL" clId="{E430FA26-D396-4D68-B974-75DDDACEDA63}" dt="2022-03-17T14:27:37.924" v="773" actId="478"/>
          <ac:picMkLst>
            <pc:docMk/>
            <pc:sldMk cId="814680290" sldId="267"/>
            <ac:picMk id="4" creationId="{00000000-0000-0000-0000-000000000000}"/>
          </ac:picMkLst>
        </pc:picChg>
        <pc:picChg chg="del">
          <ac:chgData name="I. Winton" userId="bc5058d3-b2ca-4b04-8548-49ffbd325000" providerId="ADAL" clId="{E430FA26-D396-4D68-B974-75DDDACEDA63}" dt="2022-03-17T14:27:39.079" v="774" actId="478"/>
          <ac:picMkLst>
            <pc:docMk/>
            <pc:sldMk cId="814680290" sldId="267"/>
            <ac:picMk id="5" creationId="{00000000-0000-0000-0000-000000000000}"/>
          </ac:picMkLst>
        </pc:picChg>
      </pc:sldChg>
      <pc:sldChg chg="delSp modSp mod">
        <pc:chgData name="I. Winton" userId="bc5058d3-b2ca-4b04-8548-49ffbd325000" providerId="ADAL" clId="{E430FA26-D396-4D68-B974-75DDDACEDA63}" dt="2022-03-28T09:41:31.996" v="1707" actId="20577"/>
        <pc:sldMkLst>
          <pc:docMk/>
          <pc:sldMk cId="4284442151" sldId="268"/>
        </pc:sldMkLst>
        <pc:spChg chg="mod">
          <ac:chgData name="I. Winton" userId="bc5058d3-b2ca-4b04-8548-49ffbd325000" providerId="ADAL" clId="{E430FA26-D396-4D68-B974-75DDDACEDA63}" dt="2022-03-28T09:41:31.996" v="1707" actId="20577"/>
          <ac:spMkLst>
            <pc:docMk/>
            <pc:sldMk cId="4284442151" sldId="268"/>
            <ac:spMk id="3" creationId="{00000000-0000-0000-0000-000000000000}"/>
          </ac:spMkLst>
        </pc:spChg>
        <pc:picChg chg="del">
          <ac:chgData name="I. Winton" userId="bc5058d3-b2ca-4b04-8548-49ffbd325000" providerId="ADAL" clId="{E430FA26-D396-4D68-B974-75DDDACEDA63}" dt="2022-03-17T14:27:45.861" v="776" actId="478"/>
          <ac:picMkLst>
            <pc:docMk/>
            <pc:sldMk cId="4284442151" sldId="268"/>
            <ac:picMk id="4" creationId="{00000000-0000-0000-0000-000000000000}"/>
          </ac:picMkLst>
        </pc:picChg>
        <pc:picChg chg="del">
          <ac:chgData name="I. Winton" userId="bc5058d3-b2ca-4b04-8548-49ffbd325000" providerId="ADAL" clId="{E430FA26-D396-4D68-B974-75DDDACEDA63}" dt="2022-03-17T14:27:44.764" v="775" actId="478"/>
          <ac:picMkLst>
            <pc:docMk/>
            <pc:sldMk cId="4284442151" sldId="268"/>
            <ac:picMk id="5" creationId="{00000000-0000-0000-0000-000000000000}"/>
          </ac:picMkLst>
        </pc:picChg>
        <pc:picChg chg="del">
          <ac:chgData name="I. Winton" userId="bc5058d3-b2ca-4b04-8548-49ffbd325000" providerId="ADAL" clId="{E430FA26-D396-4D68-B974-75DDDACEDA63}" dt="2022-03-17T14:27:46.975" v="777" actId="478"/>
          <ac:picMkLst>
            <pc:docMk/>
            <pc:sldMk cId="4284442151" sldId="268"/>
            <ac:picMk id="6" creationId="{00000000-0000-0000-0000-000000000000}"/>
          </ac:picMkLst>
        </pc:picChg>
        <pc:picChg chg="del">
          <ac:chgData name="I. Winton" userId="bc5058d3-b2ca-4b04-8548-49ffbd325000" providerId="ADAL" clId="{E430FA26-D396-4D68-B974-75DDDACEDA63}" dt="2022-03-17T14:27:48.303" v="778" actId="478"/>
          <ac:picMkLst>
            <pc:docMk/>
            <pc:sldMk cId="4284442151" sldId="268"/>
            <ac:picMk id="7" creationId="{00000000-0000-0000-0000-000000000000}"/>
          </ac:picMkLst>
        </pc:picChg>
      </pc:sldChg>
      <pc:sldChg chg="del">
        <pc:chgData name="I. Winton" userId="bc5058d3-b2ca-4b04-8548-49ffbd325000" providerId="ADAL" clId="{E430FA26-D396-4D68-B974-75DDDACEDA63}" dt="2022-03-28T09:41:37.689" v="1708" actId="2696"/>
        <pc:sldMkLst>
          <pc:docMk/>
          <pc:sldMk cId="302525233" sldId="269"/>
        </pc:sldMkLst>
      </pc:sldChg>
      <pc:sldChg chg="delSp modSp mod">
        <pc:chgData name="I. Winton" userId="bc5058d3-b2ca-4b04-8548-49ffbd325000" providerId="ADAL" clId="{E430FA26-D396-4D68-B974-75DDDACEDA63}" dt="2022-03-28T09:43:49.348" v="1811" actId="20577"/>
        <pc:sldMkLst>
          <pc:docMk/>
          <pc:sldMk cId="1312107214" sldId="270"/>
        </pc:sldMkLst>
        <pc:spChg chg="mod">
          <ac:chgData name="I. Winton" userId="bc5058d3-b2ca-4b04-8548-49ffbd325000" providerId="ADAL" clId="{E430FA26-D396-4D68-B974-75DDDACEDA63}" dt="2022-03-28T09:43:49.348" v="1811" actId="20577"/>
          <ac:spMkLst>
            <pc:docMk/>
            <pc:sldMk cId="1312107214" sldId="270"/>
            <ac:spMk id="3" creationId="{00000000-0000-0000-0000-000000000000}"/>
          </ac:spMkLst>
        </pc:spChg>
        <pc:picChg chg="del">
          <ac:chgData name="I. Winton" userId="bc5058d3-b2ca-4b04-8548-49ffbd325000" providerId="ADAL" clId="{E430FA26-D396-4D68-B974-75DDDACEDA63}" dt="2022-03-28T09:41:41.968" v="1709" actId="478"/>
          <ac:picMkLst>
            <pc:docMk/>
            <pc:sldMk cId="1312107214" sldId="270"/>
            <ac:picMk id="4" creationId="{00000000-0000-0000-0000-000000000000}"/>
          </ac:picMkLst>
        </pc:picChg>
      </pc:sldChg>
      <pc:sldChg chg="modSp mod">
        <pc:chgData name="I. Winton" userId="bc5058d3-b2ca-4b04-8548-49ffbd325000" providerId="ADAL" clId="{E430FA26-D396-4D68-B974-75DDDACEDA63}" dt="2022-03-17T14:28:11.564" v="782" actId="27636"/>
        <pc:sldMkLst>
          <pc:docMk/>
          <pc:sldMk cId="344928672" sldId="271"/>
        </pc:sldMkLst>
        <pc:spChg chg="mod">
          <ac:chgData name="I. Winton" userId="bc5058d3-b2ca-4b04-8548-49ffbd325000" providerId="ADAL" clId="{E430FA26-D396-4D68-B974-75DDDACEDA63}" dt="2022-03-17T14:28:11.564" v="782" actId="27636"/>
          <ac:spMkLst>
            <pc:docMk/>
            <pc:sldMk cId="344928672" sldId="271"/>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D95500-B093-4442-892A-F62CB658F4DA}" type="datetimeFigureOut">
              <a:rPr lang="en-GB" smtClean="0"/>
              <a:t>28/04/2022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1B6681-7830-4553-A381-5A863798880B}" type="slidenum">
              <a:rPr lang="en-GB" smtClean="0"/>
              <a:t>‹#›</a:t>
            </a:fld>
            <a:endParaRPr lang="en-GB"/>
          </a:p>
        </p:txBody>
      </p:sp>
    </p:spTree>
    <p:extLst>
      <p:ext uri="{BB962C8B-B14F-4D97-AF65-F5344CB8AC3E}">
        <p14:creationId xmlns:p14="http://schemas.microsoft.com/office/powerpoint/2010/main" val="11305555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Plan to share information with pupils on Tuesday 3 May</a:t>
            </a:r>
          </a:p>
          <a:p>
            <a:r>
              <a:rPr lang="en-GB" dirty="0"/>
              <a:t>Taken pupils here on many occasions</a:t>
            </a:r>
          </a:p>
        </p:txBody>
      </p:sp>
      <p:sp>
        <p:nvSpPr>
          <p:cNvPr id="4" name="Slide Number Placeholder 3"/>
          <p:cNvSpPr>
            <a:spLocks noGrp="1"/>
          </p:cNvSpPr>
          <p:nvPr>
            <p:ph type="sldNum" sz="quarter" idx="5"/>
          </p:nvPr>
        </p:nvSpPr>
        <p:spPr/>
        <p:txBody>
          <a:bodyPr/>
          <a:lstStyle/>
          <a:p>
            <a:fld id="{571B6681-7830-4553-A381-5A863798880B}" type="slidenum">
              <a:rPr lang="en-GB" smtClean="0"/>
              <a:t>1</a:t>
            </a:fld>
            <a:endParaRPr lang="en-GB"/>
          </a:p>
        </p:txBody>
      </p:sp>
    </p:spTree>
    <p:extLst>
      <p:ext uri="{BB962C8B-B14F-4D97-AF65-F5344CB8AC3E}">
        <p14:creationId xmlns:p14="http://schemas.microsoft.com/office/powerpoint/2010/main" val="41111488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Phones for those on buses – phones can be brought but they must be switched off at all times, any pupil using a phone will be sent home.</a:t>
            </a:r>
          </a:p>
        </p:txBody>
      </p:sp>
      <p:sp>
        <p:nvSpPr>
          <p:cNvPr id="4" name="Slide Number Placeholder 3"/>
          <p:cNvSpPr>
            <a:spLocks noGrp="1"/>
          </p:cNvSpPr>
          <p:nvPr>
            <p:ph type="sldNum" sz="quarter" idx="5"/>
          </p:nvPr>
        </p:nvSpPr>
        <p:spPr/>
        <p:txBody>
          <a:bodyPr/>
          <a:lstStyle/>
          <a:p>
            <a:fld id="{571B6681-7830-4553-A381-5A863798880B}" type="slidenum">
              <a:rPr lang="en-GB" smtClean="0"/>
              <a:t>3</a:t>
            </a:fld>
            <a:endParaRPr lang="en-GB"/>
          </a:p>
        </p:txBody>
      </p:sp>
    </p:spTree>
    <p:extLst>
      <p:ext uri="{BB962C8B-B14F-4D97-AF65-F5344CB8AC3E}">
        <p14:creationId xmlns:p14="http://schemas.microsoft.com/office/powerpoint/2010/main" val="33392096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Also mention here that parents need to be contactable  - please do keep your mobile with you – including at nights.  Whilst we will try and get all children to sleep, if they are distressed, we will call you.</a:t>
            </a:r>
          </a:p>
        </p:txBody>
      </p:sp>
      <p:sp>
        <p:nvSpPr>
          <p:cNvPr id="4" name="Slide Number Placeholder 3"/>
          <p:cNvSpPr>
            <a:spLocks noGrp="1"/>
          </p:cNvSpPr>
          <p:nvPr>
            <p:ph type="sldNum" sz="quarter" idx="5"/>
          </p:nvPr>
        </p:nvSpPr>
        <p:spPr/>
        <p:txBody>
          <a:bodyPr/>
          <a:lstStyle/>
          <a:p>
            <a:fld id="{571B6681-7830-4553-A381-5A863798880B}" type="slidenum">
              <a:rPr lang="en-GB" smtClean="0"/>
              <a:t>5</a:t>
            </a:fld>
            <a:endParaRPr lang="en-GB"/>
          </a:p>
        </p:txBody>
      </p:sp>
    </p:spTree>
    <p:extLst>
      <p:ext uri="{BB962C8B-B14F-4D97-AF65-F5344CB8AC3E}">
        <p14:creationId xmlns:p14="http://schemas.microsoft.com/office/powerpoint/2010/main" val="23672723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Day pupils – always bring a change of clothes, on canoeing day, will also need a towel.  </a:t>
            </a:r>
          </a:p>
          <a:p>
            <a:r>
              <a:rPr lang="en-GB" dirty="0"/>
              <a:t>Please name items</a:t>
            </a:r>
          </a:p>
        </p:txBody>
      </p:sp>
      <p:sp>
        <p:nvSpPr>
          <p:cNvPr id="4" name="Slide Number Placeholder 3"/>
          <p:cNvSpPr>
            <a:spLocks noGrp="1"/>
          </p:cNvSpPr>
          <p:nvPr>
            <p:ph type="sldNum" sz="quarter" idx="5"/>
          </p:nvPr>
        </p:nvSpPr>
        <p:spPr/>
        <p:txBody>
          <a:bodyPr/>
          <a:lstStyle/>
          <a:p>
            <a:fld id="{571B6681-7830-4553-A381-5A863798880B}" type="slidenum">
              <a:rPr lang="en-GB" smtClean="0"/>
              <a:t>7</a:t>
            </a:fld>
            <a:endParaRPr lang="en-GB"/>
          </a:p>
        </p:txBody>
      </p:sp>
    </p:spTree>
    <p:extLst>
      <p:ext uri="{BB962C8B-B14F-4D97-AF65-F5344CB8AC3E}">
        <p14:creationId xmlns:p14="http://schemas.microsoft.com/office/powerpoint/2010/main" val="1430077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All pupils will be informed which group they are in so that they can have the correct things ready.  I would recommend those canoeing wear there canoeing clothes all day.</a:t>
            </a:r>
          </a:p>
          <a:p>
            <a:endParaRPr lang="en-GB" dirty="0"/>
          </a:p>
        </p:txBody>
      </p:sp>
      <p:sp>
        <p:nvSpPr>
          <p:cNvPr id="4" name="Slide Number Placeholder 3"/>
          <p:cNvSpPr>
            <a:spLocks noGrp="1"/>
          </p:cNvSpPr>
          <p:nvPr>
            <p:ph type="sldNum" sz="quarter" idx="5"/>
          </p:nvPr>
        </p:nvSpPr>
        <p:spPr/>
        <p:txBody>
          <a:bodyPr/>
          <a:lstStyle/>
          <a:p>
            <a:fld id="{571B6681-7830-4553-A381-5A863798880B}" type="slidenum">
              <a:rPr lang="en-GB" smtClean="0"/>
              <a:t>9</a:t>
            </a:fld>
            <a:endParaRPr lang="en-GB"/>
          </a:p>
        </p:txBody>
      </p:sp>
    </p:spTree>
    <p:extLst>
      <p:ext uri="{BB962C8B-B14F-4D97-AF65-F5344CB8AC3E}">
        <p14:creationId xmlns:p14="http://schemas.microsoft.com/office/powerpoint/2010/main" val="39171868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15:00 – Realise it is earlier than normal, pupils will be tired so do encourage this to get home, rest, clean ad ready for school the next day.  If someone else is going to pick up your child at this time – a grandparent please let us know.  Equally, if you would like your child to go to WAC or on the bus, please let us know – class teacher</a:t>
            </a:r>
          </a:p>
        </p:txBody>
      </p:sp>
      <p:sp>
        <p:nvSpPr>
          <p:cNvPr id="4" name="Slide Number Placeholder 3"/>
          <p:cNvSpPr>
            <a:spLocks noGrp="1"/>
          </p:cNvSpPr>
          <p:nvPr>
            <p:ph type="sldNum" sz="quarter" idx="5"/>
          </p:nvPr>
        </p:nvSpPr>
        <p:spPr/>
        <p:txBody>
          <a:bodyPr/>
          <a:lstStyle/>
          <a:p>
            <a:fld id="{571B6681-7830-4553-A381-5A863798880B}" type="slidenum">
              <a:rPr lang="en-GB" smtClean="0"/>
              <a:t>11</a:t>
            </a:fld>
            <a:endParaRPr lang="en-GB"/>
          </a:p>
        </p:txBody>
      </p:sp>
    </p:spTree>
    <p:extLst>
      <p:ext uri="{BB962C8B-B14F-4D97-AF65-F5344CB8AC3E}">
        <p14:creationId xmlns:p14="http://schemas.microsoft.com/office/powerpoint/2010/main" val="35438264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Give more details about food</a:t>
            </a:r>
          </a:p>
          <a:p>
            <a:r>
              <a:rPr lang="en-GB" dirty="0"/>
              <a:t>Reference in activities canoeing, can’t leave someone at the side as a loop.</a:t>
            </a:r>
          </a:p>
        </p:txBody>
      </p:sp>
      <p:sp>
        <p:nvSpPr>
          <p:cNvPr id="4" name="Slide Number Placeholder 3"/>
          <p:cNvSpPr>
            <a:spLocks noGrp="1"/>
          </p:cNvSpPr>
          <p:nvPr>
            <p:ph type="sldNum" sz="quarter" idx="5"/>
          </p:nvPr>
        </p:nvSpPr>
        <p:spPr/>
        <p:txBody>
          <a:bodyPr/>
          <a:lstStyle/>
          <a:p>
            <a:fld id="{571B6681-7830-4553-A381-5A863798880B}" type="slidenum">
              <a:rPr lang="en-GB" smtClean="0"/>
              <a:t>12</a:t>
            </a:fld>
            <a:endParaRPr lang="en-GB"/>
          </a:p>
        </p:txBody>
      </p:sp>
    </p:spTree>
    <p:extLst>
      <p:ext uri="{BB962C8B-B14F-4D97-AF65-F5344CB8AC3E}">
        <p14:creationId xmlns:p14="http://schemas.microsoft.com/office/powerpoint/2010/main" val="140685937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5FA0239-7B66-6B43-A4DA-BD76F3BD567D}"/>
              </a:ext>
            </a:extLst>
          </p:cNvPr>
          <p:cNvPicPr>
            <a:picLocks noChangeAspect="1"/>
          </p:cNvPicPr>
          <p:nvPr userDrawn="1"/>
        </p:nvPicPr>
        <p:blipFill rotWithShape="1">
          <a:blip r:embed="rId2"/>
          <a:srcRect l="4479" r="21059"/>
          <a:stretch/>
        </p:blipFill>
        <p:spPr>
          <a:xfrm>
            <a:off x="-4683" y="0"/>
            <a:ext cx="7660126" cy="6858000"/>
          </a:xfrm>
          <a:prstGeom prst="rect">
            <a:avLst/>
          </a:prstGeom>
        </p:spPr>
      </p:pic>
      <p:sp>
        <p:nvSpPr>
          <p:cNvPr id="8" name="Rectangle 7">
            <a:extLst>
              <a:ext uri="{FF2B5EF4-FFF2-40B4-BE49-F238E27FC236}">
                <a16:creationId xmlns:a16="http://schemas.microsoft.com/office/drawing/2014/main" id="{16A93812-C402-BC4C-BD9A-2D58860C0146}"/>
              </a:ext>
            </a:extLst>
          </p:cNvPr>
          <p:cNvSpPr/>
          <p:nvPr userDrawn="1"/>
        </p:nvSpPr>
        <p:spPr>
          <a:xfrm>
            <a:off x="7655443" y="0"/>
            <a:ext cx="4536557" cy="6858000"/>
          </a:xfrm>
          <a:prstGeom prst="rect">
            <a:avLst/>
          </a:prstGeom>
          <a:solidFill>
            <a:srgbClr val="007F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Modum Medium" charset="0"/>
              <a:ea typeface="Modum Medium" charset="0"/>
              <a:cs typeface="Modum Medium" charset="0"/>
            </a:endParaRPr>
          </a:p>
        </p:txBody>
      </p:sp>
      <p:sp>
        <p:nvSpPr>
          <p:cNvPr id="2" name="Title 1">
            <a:extLst>
              <a:ext uri="{FF2B5EF4-FFF2-40B4-BE49-F238E27FC236}">
                <a16:creationId xmlns:a16="http://schemas.microsoft.com/office/drawing/2014/main" id="{3B7F2793-3671-F842-98C5-6140E092E239}"/>
              </a:ext>
            </a:extLst>
          </p:cNvPr>
          <p:cNvSpPr>
            <a:spLocks noGrp="1"/>
          </p:cNvSpPr>
          <p:nvPr>
            <p:ph type="ctrTitle" hasCustomPrompt="1"/>
          </p:nvPr>
        </p:nvSpPr>
        <p:spPr>
          <a:xfrm>
            <a:off x="8117918" y="474651"/>
            <a:ext cx="3629678" cy="750142"/>
          </a:xfrm>
          <a:prstGeom prst="rect">
            <a:avLst/>
          </a:prstGeom>
        </p:spPr>
        <p:txBody>
          <a:bodyPr lIns="0" tIns="0" anchor="t" anchorCtr="0">
            <a:normAutofit/>
          </a:bodyPr>
          <a:lstStyle>
            <a:lvl1pPr algn="l">
              <a:defRPr sz="3200" b="1" i="0">
                <a:solidFill>
                  <a:schemeClr val="bg1"/>
                </a:solidFill>
                <a:latin typeface="Arial" panose="020B0604020202020204" pitchFamily="34" charset="0"/>
                <a:cs typeface="Arial" panose="020B0604020202020204" pitchFamily="34" charset="0"/>
              </a:defRPr>
            </a:lvl1pPr>
          </a:lstStyle>
          <a:p>
            <a:r>
              <a:rPr lang="en-US" dirty="0"/>
              <a:t>Agenda</a:t>
            </a:r>
          </a:p>
        </p:txBody>
      </p:sp>
      <p:pic>
        <p:nvPicPr>
          <p:cNvPr id="11" name="Picture 10">
            <a:extLst>
              <a:ext uri="{FF2B5EF4-FFF2-40B4-BE49-F238E27FC236}">
                <a16:creationId xmlns:a16="http://schemas.microsoft.com/office/drawing/2014/main" id="{D6996CDB-06F3-5D43-97ED-CF474CB47AC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0903" y="6125791"/>
            <a:ext cx="404261" cy="485113"/>
          </a:xfrm>
          <a:prstGeom prst="rect">
            <a:avLst/>
          </a:prstGeom>
        </p:spPr>
      </p:pic>
      <p:sp>
        <p:nvSpPr>
          <p:cNvPr id="10" name="Text Placeholder 2">
            <a:extLst>
              <a:ext uri="{FF2B5EF4-FFF2-40B4-BE49-F238E27FC236}">
                <a16:creationId xmlns:a16="http://schemas.microsoft.com/office/drawing/2014/main" id="{DA0FA97E-6DEC-3242-86E8-C29568B7E5E2}"/>
              </a:ext>
            </a:extLst>
          </p:cNvPr>
          <p:cNvSpPr>
            <a:spLocks noGrp="1"/>
          </p:cNvSpPr>
          <p:nvPr>
            <p:ph type="body" idx="1" hasCustomPrompt="1"/>
          </p:nvPr>
        </p:nvSpPr>
        <p:spPr>
          <a:xfrm>
            <a:off x="8117918" y="1699444"/>
            <a:ext cx="3629678" cy="3968440"/>
          </a:xfrm>
          <a:prstGeom prst="rect">
            <a:avLst/>
          </a:prstGeom>
        </p:spPr>
        <p:txBody>
          <a:bodyPr lIns="0" anchor="t" anchorCtr="0">
            <a:normAutofit/>
          </a:bodyPr>
          <a:lstStyle>
            <a:lvl1pPr marL="0" indent="0">
              <a:buNone/>
              <a:defRPr sz="2000" b="0" i="0">
                <a:solidFill>
                  <a:schemeClr val="bg1"/>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agenda items</a:t>
            </a:r>
          </a:p>
        </p:txBody>
      </p:sp>
    </p:spTree>
    <p:extLst>
      <p:ext uri="{BB962C8B-B14F-4D97-AF65-F5344CB8AC3E}">
        <p14:creationId xmlns:p14="http://schemas.microsoft.com/office/powerpoint/2010/main" val="2066095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DC59D-22FF-1740-B7BB-3884238E071E}"/>
              </a:ext>
            </a:extLst>
          </p:cNvPr>
          <p:cNvSpPr>
            <a:spLocks noGrp="1"/>
          </p:cNvSpPr>
          <p:nvPr>
            <p:ph type="ctrTitle" hasCustomPrompt="1"/>
          </p:nvPr>
        </p:nvSpPr>
        <p:spPr>
          <a:xfrm>
            <a:off x="523701" y="478172"/>
            <a:ext cx="11095071" cy="774341"/>
          </a:xfrm>
          <a:prstGeom prst="rect">
            <a:avLst/>
          </a:prstGeom>
        </p:spPr>
        <p:txBody>
          <a:bodyPr lIns="0" tIns="0" anchor="t" anchorCtr="0">
            <a:normAutofit/>
          </a:bodyPr>
          <a:lstStyle>
            <a:lvl1pPr algn="l">
              <a:defRPr sz="4000" b="1" i="0">
                <a:latin typeface="Arial" panose="020B0604020202020204" pitchFamily="34" charset="0"/>
                <a:cs typeface="Arial" panose="020B0604020202020204" pitchFamily="34" charset="0"/>
              </a:defRPr>
            </a:lvl1pPr>
          </a:lstStyle>
          <a:p>
            <a:r>
              <a:rPr lang="en-US" dirty="0"/>
              <a:t>Click to edit title</a:t>
            </a:r>
          </a:p>
        </p:txBody>
      </p:sp>
      <p:sp>
        <p:nvSpPr>
          <p:cNvPr id="3" name="Subtitle 2">
            <a:extLst>
              <a:ext uri="{FF2B5EF4-FFF2-40B4-BE49-F238E27FC236}">
                <a16:creationId xmlns:a16="http://schemas.microsoft.com/office/drawing/2014/main" id="{619644A6-6F04-4047-B61C-DDA3B523CD2F}"/>
              </a:ext>
            </a:extLst>
          </p:cNvPr>
          <p:cNvSpPr>
            <a:spLocks noGrp="1"/>
          </p:cNvSpPr>
          <p:nvPr>
            <p:ph type="subTitle" idx="1" hasCustomPrompt="1"/>
          </p:nvPr>
        </p:nvSpPr>
        <p:spPr>
          <a:xfrm>
            <a:off x="523702" y="1560352"/>
            <a:ext cx="11095070" cy="4240155"/>
          </a:xfrm>
          <a:prstGeom prst="rect">
            <a:avLst/>
          </a:prstGeom>
        </p:spPr>
        <p:txBody>
          <a:bodyPr lIns="0" anchor="t" anchorCtr="0">
            <a:normAutofit/>
          </a:bodyPr>
          <a:lstStyle>
            <a:lvl1pPr marL="457200" indent="-457200" algn="l">
              <a:buFont typeface="Arial" panose="020B0604020202020204" pitchFamily="34" charset="0"/>
              <a:buChar char="•"/>
              <a:defRPr sz="2800">
                <a:latin typeface="Arial" panose="020B0604020202020204" pitchFamily="34" charset="0"/>
                <a:cs typeface="Arial" panose="020B0604020202020204" pitchFamily="34" charset="0"/>
              </a:defRPr>
            </a:lvl1pPr>
            <a:lvl2pPr marL="800100" indent="-342900" algn="l">
              <a:buFont typeface="Arial" panose="020B0604020202020204" pitchFamily="34" charset="0"/>
              <a:buChar char="•"/>
              <a:defRPr sz="2000">
                <a:latin typeface="Arial" panose="020B0604020202020204" pitchFamily="34" charset="0"/>
                <a:cs typeface="Arial" panose="020B0604020202020204" pitchFamily="34" charset="0"/>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body copy</a:t>
            </a:r>
          </a:p>
          <a:p>
            <a:pPr lvl="1"/>
            <a:r>
              <a:rPr lang="en-US" dirty="0"/>
              <a:t>Click to edit body copy</a:t>
            </a:r>
          </a:p>
        </p:txBody>
      </p:sp>
      <p:sp>
        <p:nvSpPr>
          <p:cNvPr id="7" name="Rectangle 6">
            <a:extLst>
              <a:ext uri="{FF2B5EF4-FFF2-40B4-BE49-F238E27FC236}">
                <a16:creationId xmlns:a16="http://schemas.microsoft.com/office/drawing/2014/main" id="{1D80F65C-3551-564A-BC1E-EEA7B8A46830}"/>
              </a:ext>
            </a:extLst>
          </p:cNvPr>
          <p:cNvSpPr/>
          <p:nvPr userDrawn="1"/>
        </p:nvSpPr>
        <p:spPr>
          <a:xfrm>
            <a:off x="0" y="6202326"/>
            <a:ext cx="12192000" cy="662761"/>
          </a:xfrm>
          <a:prstGeom prst="rect">
            <a:avLst/>
          </a:prstGeom>
          <a:solidFill>
            <a:srgbClr val="007F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Modum Medium" charset="0"/>
              <a:ea typeface="Modum Medium" charset="0"/>
              <a:cs typeface="Modum Medium" charset="0"/>
            </a:endParaRPr>
          </a:p>
        </p:txBody>
      </p:sp>
      <p:pic>
        <p:nvPicPr>
          <p:cNvPr id="8" name="Picture 7">
            <a:extLst>
              <a:ext uri="{FF2B5EF4-FFF2-40B4-BE49-F238E27FC236}">
                <a16:creationId xmlns:a16="http://schemas.microsoft.com/office/drawing/2014/main" id="{198B6291-AC22-0E43-AA4A-0329C0CF89E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618773" y="6362032"/>
            <a:ext cx="302877" cy="363452"/>
          </a:xfrm>
          <a:prstGeom prst="rect">
            <a:avLst/>
          </a:prstGeom>
        </p:spPr>
      </p:pic>
    </p:spTree>
    <p:extLst>
      <p:ext uri="{BB962C8B-B14F-4D97-AF65-F5344CB8AC3E}">
        <p14:creationId xmlns:p14="http://schemas.microsoft.com/office/powerpoint/2010/main" val="1874234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A05FE3F-540F-194B-B586-E1F828696C2D}"/>
              </a:ext>
            </a:extLst>
          </p:cNvPr>
          <p:cNvSpPr/>
          <p:nvPr userDrawn="1"/>
        </p:nvSpPr>
        <p:spPr>
          <a:xfrm>
            <a:off x="0" y="0"/>
            <a:ext cx="12192000" cy="1180407"/>
          </a:xfrm>
          <a:prstGeom prst="rect">
            <a:avLst/>
          </a:prstGeom>
          <a:solidFill>
            <a:srgbClr val="007F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Modum Medium" charset="0"/>
              <a:ea typeface="Modum Medium" charset="0"/>
              <a:cs typeface="Modum Medium" charset="0"/>
            </a:endParaRPr>
          </a:p>
        </p:txBody>
      </p:sp>
      <p:sp>
        <p:nvSpPr>
          <p:cNvPr id="2" name="Title 1">
            <a:extLst>
              <a:ext uri="{FF2B5EF4-FFF2-40B4-BE49-F238E27FC236}">
                <a16:creationId xmlns:a16="http://schemas.microsoft.com/office/drawing/2014/main" id="{67B5B0B8-796B-674A-B957-62FFA24DE111}"/>
              </a:ext>
            </a:extLst>
          </p:cNvPr>
          <p:cNvSpPr>
            <a:spLocks noGrp="1"/>
          </p:cNvSpPr>
          <p:nvPr>
            <p:ph type="ctrTitle" hasCustomPrompt="1"/>
          </p:nvPr>
        </p:nvSpPr>
        <p:spPr>
          <a:xfrm>
            <a:off x="293716" y="268317"/>
            <a:ext cx="9144000" cy="773500"/>
          </a:xfrm>
          <a:prstGeom prst="rect">
            <a:avLst/>
          </a:prstGeom>
        </p:spPr>
        <p:txBody>
          <a:bodyPr lIns="0" tIns="0" anchor="t" anchorCtr="0">
            <a:normAutofit/>
          </a:bodyPr>
          <a:lstStyle>
            <a:lvl1pPr algn="l">
              <a:defRPr sz="4000" b="1" i="0">
                <a:solidFill>
                  <a:schemeClr val="bg1"/>
                </a:solidFill>
                <a:latin typeface="Arial" panose="020B0604020202020204" pitchFamily="34" charset="0"/>
                <a:cs typeface="Arial" panose="020B0604020202020204" pitchFamily="34" charset="0"/>
              </a:defRPr>
            </a:lvl1pPr>
          </a:lstStyle>
          <a:p>
            <a:r>
              <a:rPr lang="en-US" dirty="0"/>
              <a:t>Click to edit title</a:t>
            </a:r>
          </a:p>
        </p:txBody>
      </p:sp>
      <p:pic>
        <p:nvPicPr>
          <p:cNvPr id="9" name="Picture 8">
            <a:extLst>
              <a:ext uri="{FF2B5EF4-FFF2-40B4-BE49-F238E27FC236}">
                <a16:creationId xmlns:a16="http://schemas.microsoft.com/office/drawing/2014/main" id="{8183150F-3A86-4C44-A683-590B3FC35FD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618773" y="268317"/>
            <a:ext cx="302877" cy="363452"/>
          </a:xfrm>
          <a:prstGeom prst="rect">
            <a:avLst/>
          </a:prstGeom>
        </p:spPr>
      </p:pic>
      <p:sp>
        <p:nvSpPr>
          <p:cNvPr id="6" name="Picture Placeholder 6">
            <a:extLst>
              <a:ext uri="{FF2B5EF4-FFF2-40B4-BE49-F238E27FC236}">
                <a16:creationId xmlns:a16="http://schemas.microsoft.com/office/drawing/2014/main" id="{E7AB79F7-656F-9B48-86FF-320635477288}"/>
              </a:ext>
            </a:extLst>
          </p:cNvPr>
          <p:cNvSpPr>
            <a:spLocks noGrp="1"/>
          </p:cNvSpPr>
          <p:nvPr>
            <p:ph type="pic" sz="quarter" idx="13"/>
          </p:nvPr>
        </p:nvSpPr>
        <p:spPr>
          <a:xfrm>
            <a:off x="-9144" y="1180407"/>
            <a:ext cx="12192000" cy="5677594"/>
          </a:xfrm>
          <a:prstGeom prst="rect">
            <a:avLst/>
          </a:prstGeom>
        </p:spPr>
        <p:txBody>
          <a:bodyPr/>
          <a:lstStyle/>
          <a:p>
            <a:r>
              <a:rPr lang="en-US" dirty="0"/>
              <a:t>Click icon to add picture</a:t>
            </a:r>
          </a:p>
        </p:txBody>
      </p:sp>
    </p:spTree>
    <p:extLst>
      <p:ext uri="{BB962C8B-B14F-4D97-AF65-F5344CB8AC3E}">
        <p14:creationId xmlns:p14="http://schemas.microsoft.com/office/powerpoint/2010/main" val="94909021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52422344"/>
      </p:ext>
    </p:extLst>
  </p:cSld>
  <p:clrMap bg1="lt1" tx1="dk1" bg2="lt2" tx2="dk2" accent1="accent1" accent2="accent2" accent3="accent3" accent4="accent4" accent5="accent5" accent6="accent6" hlink="hlink" folHlink="folHlink"/>
  <p:sldLayoutIdLst>
    <p:sldLayoutId id="214748365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7996164"/>
      </p:ext>
    </p:extLst>
  </p:cSld>
  <p:clrMap bg1="lt1" tx1="dk1" bg2="lt2" tx2="dk2" accent1="accent1" accent2="accent2" accent3="accent3" accent4="accent4" accent5="accent5" accent6="accent6" hlink="hlink" folHlink="folHlink"/>
  <p:sldLayoutIdLst>
    <p:sldLayoutId id="214748365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30282601"/>
      </p:ext>
    </p:extLst>
  </p:cSld>
  <p:clrMap bg1="lt1" tx1="dk1" bg2="lt2" tx2="dk2" accent1="accent1" accent2="accent2" accent3="accent3" accent4="accent4" accent5="accent5" accent6="accent6" hlink="hlink" folHlink="folHlink"/>
  <p:sldLayoutIdLst>
    <p:sldLayoutId id="214748365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26507" y="2038865"/>
            <a:ext cx="8279027" cy="1569660"/>
          </a:xfrm>
          <a:prstGeom prst="rect">
            <a:avLst/>
          </a:prstGeom>
        </p:spPr>
        <p:txBody>
          <a:bodyPr wrap="square">
            <a:spAutoFit/>
          </a:bodyPr>
          <a:lstStyle/>
          <a:p>
            <a:pPr algn="ctr"/>
            <a:r>
              <a:rPr lang="en-GB" sz="4800" dirty="0">
                <a:latin typeface="Arial" panose="020B0604020202020204" pitchFamily="34" charset="0"/>
                <a:cs typeface="Arial" panose="020B0604020202020204" pitchFamily="34" charset="0"/>
              </a:rPr>
              <a:t>Beaumanor Residential Visit </a:t>
            </a:r>
            <a:br>
              <a:rPr lang="en-GB" sz="4800" dirty="0">
                <a:latin typeface="Arial" panose="020B0604020202020204" pitchFamily="34" charset="0"/>
                <a:cs typeface="Arial" panose="020B0604020202020204" pitchFamily="34" charset="0"/>
              </a:rPr>
            </a:br>
            <a:r>
              <a:rPr lang="en-GB" sz="4800" dirty="0">
                <a:latin typeface="Arial" panose="020B0604020202020204" pitchFamily="34" charset="0"/>
                <a:cs typeface="Arial" panose="020B0604020202020204" pitchFamily="34" charset="0"/>
              </a:rPr>
              <a:t>Information for Parents</a:t>
            </a:r>
            <a:endParaRPr lang="en-GB" sz="4800" dirty="0"/>
          </a:p>
        </p:txBody>
      </p:sp>
      <p:pic>
        <p:nvPicPr>
          <p:cNvPr id="1026" name="Picture 2" descr="Beaumanor Hall - Conferences &amp; Weddings Conferences Category in  Loughborough, Charnwood - Leicester Meet">
            <a:extLst>
              <a:ext uri="{FF2B5EF4-FFF2-40B4-BE49-F238E27FC236}">
                <a16:creationId xmlns:a16="http://schemas.microsoft.com/office/drawing/2014/main" id="{215BF3BB-676A-4DBB-A48B-BF6E7A1C2A04}"/>
              </a:ext>
            </a:extLst>
          </p:cNvPr>
          <p:cNvPicPr>
            <a:picLocks noGrp="1" noChangeAspect="1" noChangeArrowheads="1"/>
          </p:cNvPicPr>
          <p:nvPr>
            <p:ph type="pic" sz="quarter" idx="13"/>
          </p:nvPr>
        </p:nvPicPr>
        <p:blipFill>
          <a:blip r:embed="rId3">
            <a:extLst>
              <a:ext uri="{28A0092B-C50C-407E-A947-70E740481C1C}">
                <a14:useLocalDpi xmlns:a14="http://schemas.microsoft.com/office/drawing/2010/main" val="0"/>
              </a:ext>
            </a:extLst>
          </a:blip>
          <a:srcRect t="3438" b="3438"/>
          <a:stretch>
            <a:fillRect/>
          </a:stretch>
        </p:blipFill>
        <p:spPr bwMode="auto">
          <a:xfrm>
            <a:off x="2610231" y="3461448"/>
            <a:ext cx="7267194" cy="33842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99290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Tuesday</a:t>
            </a:r>
          </a:p>
        </p:txBody>
      </p:sp>
      <p:sp>
        <p:nvSpPr>
          <p:cNvPr id="3" name="Subtitle 2"/>
          <p:cNvSpPr>
            <a:spLocks noGrp="1"/>
          </p:cNvSpPr>
          <p:nvPr>
            <p:ph type="subTitle" idx="1"/>
          </p:nvPr>
        </p:nvSpPr>
        <p:spPr/>
        <p:txBody>
          <a:bodyPr>
            <a:normAutofit fontScale="85000" lnSpcReduction="20000"/>
          </a:bodyPr>
          <a:lstStyle/>
          <a:p>
            <a:pPr marL="0" indent="0">
              <a:buNone/>
            </a:pPr>
            <a:r>
              <a:rPr lang="en-GB" dirty="0"/>
              <a:t>07:00		Rise for breakfast</a:t>
            </a:r>
          </a:p>
          <a:p>
            <a:pPr marL="0" indent="0">
              <a:buNone/>
            </a:pPr>
            <a:r>
              <a:rPr lang="en-GB" dirty="0"/>
              <a:t>07:30		Breakfast in the Main Hall</a:t>
            </a:r>
          </a:p>
          <a:p>
            <a:pPr marL="0" indent="0">
              <a:buNone/>
            </a:pPr>
            <a:r>
              <a:rPr lang="en-GB" dirty="0"/>
              <a:t>09:30		Archery / Climbing or Survival</a:t>
            </a:r>
          </a:p>
          <a:p>
            <a:pPr marL="0" indent="0">
              <a:buNone/>
            </a:pPr>
            <a:r>
              <a:rPr lang="en-GB" dirty="0"/>
              <a:t>12:00 		Lunch</a:t>
            </a:r>
          </a:p>
          <a:p>
            <a:pPr marL="0" indent="0">
              <a:buNone/>
            </a:pPr>
            <a:r>
              <a:rPr lang="en-GB" dirty="0"/>
              <a:t>13:30		Survival / Climbing/ Archery</a:t>
            </a:r>
          </a:p>
          <a:p>
            <a:pPr marL="0" indent="0">
              <a:buNone/>
            </a:pPr>
            <a:r>
              <a:rPr lang="en-GB" dirty="0"/>
              <a:t>17:30		Evening Meal</a:t>
            </a:r>
          </a:p>
          <a:p>
            <a:pPr marL="0" indent="0">
              <a:buNone/>
            </a:pPr>
            <a:r>
              <a:rPr lang="en-GB" dirty="0"/>
              <a:t>18:00		Hide and Seek in the Cellars and Gym Games – two 					groups that will swap.</a:t>
            </a:r>
          </a:p>
          <a:p>
            <a:pPr marL="0" indent="0">
              <a:buNone/>
            </a:pPr>
            <a:r>
              <a:rPr lang="en-GB" dirty="0"/>
              <a:t>20:00		Free time </a:t>
            </a:r>
          </a:p>
          <a:p>
            <a:pPr marL="0" indent="0">
              <a:buNone/>
            </a:pPr>
            <a:r>
              <a:rPr lang="en-GB" dirty="0"/>
              <a:t>21:00		Supper (Dusk)</a:t>
            </a:r>
          </a:p>
          <a:p>
            <a:pPr marL="0" indent="0">
              <a:buNone/>
            </a:pPr>
            <a:r>
              <a:rPr lang="en-GB" dirty="0"/>
              <a:t> </a:t>
            </a:r>
          </a:p>
        </p:txBody>
      </p:sp>
    </p:spTree>
    <p:extLst>
      <p:ext uri="{BB962C8B-B14F-4D97-AF65-F5344CB8AC3E}">
        <p14:creationId xmlns:p14="http://schemas.microsoft.com/office/powerpoint/2010/main" val="42844421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Wednesday</a:t>
            </a:r>
          </a:p>
        </p:txBody>
      </p:sp>
      <p:sp>
        <p:nvSpPr>
          <p:cNvPr id="3" name="Subtitle 2"/>
          <p:cNvSpPr>
            <a:spLocks noGrp="1"/>
          </p:cNvSpPr>
          <p:nvPr>
            <p:ph type="subTitle" idx="1"/>
          </p:nvPr>
        </p:nvSpPr>
        <p:spPr/>
        <p:txBody>
          <a:bodyPr>
            <a:normAutofit/>
          </a:bodyPr>
          <a:lstStyle/>
          <a:p>
            <a:pPr marL="0" indent="0">
              <a:buNone/>
            </a:pPr>
            <a:r>
              <a:rPr lang="en-GB" dirty="0"/>
              <a:t>07:00		Rise for breakfast</a:t>
            </a:r>
          </a:p>
          <a:p>
            <a:pPr marL="0" indent="0">
              <a:buNone/>
            </a:pPr>
            <a:r>
              <a:rPr lang="en-GB" dirty="0"/>
              <a:t>07:30		Breakfast in the Main Hall</a:t>
            </a:r>
          </a:p>
          <a:p>
            <a:pPr marL="0" indent="0">
              <a:buNone/>
            </a:pPr>
            <a:r>
              <a:rPr lang="en-GB" dirty="0"/>
              <a:t>09:30 	Canoeing / Survival or Climbing</a:t>
            </a:r>
          </a:p>
          <a:p>
            <a:pPr marL="0" indent="0">
              <a:buNone/>
            </a:pPr>
            <a:r>
              <a:rPr lang="en-GB" dirty="0"/>
              <a:t>12:00		Lunch</a:t>
            </a:r>
          </a:p>
          <a:p>
            <a:pPr marL="0" indent="0">
              <a:buNone/>
            </a:pPr>
            <a:r>
              <a:rPr lang="en-GB" dirty="0"/>
              <a:t>12:30		Free time</a:t>
            </a:r>
          </a:p>
          <a:p>
            <a:pPr marL="0" indent="0">
              <a:buNone/>
            </a:pPr>
            <a:r>
              <a:rPr lang="en-GB" dirty="0"/>
              <a:t>15:00		Arrive at LSF bus park</a:t>
            </a:r>
          </a:p>
          <a:p>
            <a:endParaRPr lang="en-GB" dirty="0"/>
          </a:p>
        </p:txBody>
      </p:sp>
    </p:spTree>
    <p:extLst>
      <p:ext uri="{BB962C8B-B14F-4D97-AF65-F5344CB8AC3E}">
        <p14:creationId xmlns:p14="http://schemas.microsoft.com/office/powerpoint/2010/main" val="13121072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Other key information</a:t>
            </a:r>
          </a:p>
        </p:txBody>
      </p:sp>
      <p:sp>
        <p:nvSpPr>
          <p:cNvPr id="3" name="Subtitle 2"/>
          <p:cNvSpPr>
            <a:spLocks noGrp="1"/>
          </p:cNvSpPr>
          <p:nvPr>
            <p:ph type="subTitle" idx="1"/>
          </p:nvPr>
        </p:nvSpPr>
        <p:spPr/>
        <p:txBody>
          <a:bodyPr>
            <a:normAutofit fontScale="92500" lnSpcReduction="20000"/>
          </a:bodyPr>
          <a:lstStyle/>
          <a:p>
            <a:r>
              <a:rPr lang="en-US" dirty="0"/>
              <a:t>Snacks and sweets</a:t>
            </a:r>
          </a:p>
          <a:p>
            <a:pPr marL="0" indent="0">
              <a:buNone/>
            </a:pPr>
            <a:r>
              <a:rPr lang="en-US" dirty="0"/>
              <a:t>We really appreciate that you will be worried that your child will not be eating. However please don’t provide them with lots of sugary snacks as this makes our lives much more difficult!</a:t>
            </a:r>
          </a:p>
          <a:p>
            <a:r>
              <a:rPr lang="en-US" dirty="0"/>
              <a:t>Bedtimes and sleep</a:t>
            </a:r>
          </a:p>
          <a:p>
            <a:pPr marL="0" indent="0">
              <a:buNone/>
            </a:pPr>
            <a:r>
              <a:rPr lang="en-US" dirty="0"/>
              <a:t>We know and understand that a residential is an incredibly exciting experience for the pupils.  However, it is most enjoyable if we all get some sleep.</a:t>
            </a:r>
          </a:p>
          <a:p>
            <a:r>
              <a:rPr lang="en-US" dirty="0"/>
              <a:t>Activities</a:t>
            </a:r>
          </a:p>
          <a:p>
            <a:pPr marL="0" indent="0">
              <a:buNone/>
            </a:pPr>
            <a:r>
              <a:rPr lang="en-US" dirty="0"/>
              <a:t>We will be asking all the pupils to give everything a go; even if they are a bit scared.</a:t>
            </a:r>
          </a:p>
          <a:p>
            <a:r>
              <a:rPr lang="en-US" dirty="0"/>
              <a:t>Final timings</a:t>
            </a:r>
          </a:p>
          <a:p>
            <a:endParaRPr lang="en-GB" dirty="0"/>
          </a:p>
        </p:txBody>
      </p:sp>
    </p:spTree>
    <p:extLst>
      <p:ext uri="{BB962C8B-B14F-4D97-AF65-F5344CB8AC3E}">
        <p14:creationId xmlns:p14="http://schemas.microsoft.com/office/powerpoint/2010/main" val="344928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Staffing and Communication</a:t>
            </a:r>
          </a:p>
        </p:txBody>
      </p:sp>
      <p:sp>
        <p:nvSpPr>
          <p:cNvPr id="3" name="Subtitle 2"/>
          <p:cNvSpPr>
            <a:spLocks noGrp="1"/>
          </p:cNvSpPr>
          <p:nvPr>
            <p:ph type="subTitle" idx="1"/>
          </p:nvPr>
        </p:nvSpPr>
        <p:spPr/>
        <p:txBody>
          <a:bodyPr>
            <a:normAutofit fontScale="47500" lnSpcReduction="20000"/>
          </a:bodyPr>
          <a:lstStyle/>
          <a:p>
            <a:pPr marL="0" indent="0">
              <a:buNone/>
            </a:pPr>
            <a:r>
              <a:rPr lang="en-GB" sz="3300" b="1" dirty="0">
                <a:effectLst/>
                <a:ea typeface="Calibri" panose="020F0502020204030204" pitchFamily="34" charset="0"/>
              </a:rPr>
              <a:t>Day </a:t>
            </a:r>
            <a:endParaRPr lang="en-GB" sz="3300" dirty="0">
              <a:effectLst/>
              <a:ea typeface="Calibri" panose="020F0502020204030204" pitchFamily="34" charset="0"/>
            </a:endParaRPr>
          </a:p>
          <a:p>
            <a:pPr marL="0" indent="0">
              <a:buNone/>
            </a:pPr>
            <a:r>
              <a:rPr lang="en-GB" sz="3300" b="1" dirty="0">
                <a:effectLst/>
                <a:ea typeface="Calibri" panose="020F0502020204030204" pitchFamily="34" charset="0"/>
              </a:rPr>
              <a:t> </a:t>
            </a:r>
            <a:endParaRPr lang="en-GB" sz="3300" dirty="0">
              <a:effectLst/>
              <a:ea typeface="Calibri" panose="020F0502020204030204" pitchFamily="34" charset="0"/>
            </a:endParaRPr>
          </a:p>
          <a:p>
            <a:pPr marL="0" indent="0">
              <a:buNone/>
            </a:pPr>
            <a:r>
              <a:rPr lang="en-GB" sz="3300" dirty="0">
                <a:effectLst/>
                <a:ea typeface="Calibri" panose="020F0502020204030204" pitchFamily="34" charset="0"/>
              </a:rPr>
              <a:t>Miss Molloy</a:t>
            </a:r>
          </a:p>
          <a:p>
            <a:pPr marL="0" indent="0">
              <a:buNone/>
            </a:pPr>
            <a:r>
              <a:rPr lang="en-GB" sz="3300" dirty="0">
                <a:effectLst/>
                <a:ea typeface="Calibri" panose="020F0502020204030204" pitchFamily="34" charset="0"/>
              </a:rPr>
              <a:t>Mrs McDermott</a:t>
            </a:r>
          </a:p>
          <a:p>
            <a:pPr marL="0" indent="0">
              <a:buNone/>
            </a:pPr>
            <a:r>
              <a:rPr lang="en-GB" sz="3300" dirty="0">
                <a:effectLst/>
                <a:ea typeface="Calibri" panose="020F0502020204030204" pitchFamily="34" charset="0"/>
              </a:rPr>
              <a:t>Mrs Bassett</a:t>
            </a:r>
          </a:p>
          <a:p>
            <a:pPr marL="0" indent="0">
              <a:buNone/>
            </a:pPr>
            <a:r>
              <a:rPr lang="en-GB" sz="3300" dirty="0">
                <a:effectLst/>
                <a:ea typeface="Calibri" panose="020F0502020204030204" pitchFamily="34" charset="0"/>
              </a:rPr>
              <a:t>Miss Garner</a:t>
            </a:r>
          </a:p>
          <a:p>
            <a:pPr marL="0" indent="0">
              <a:buNone/>
            </a:pPr>
            <a:r>
              <a:rPr lang="en-GB" sz="3300" dirty="0">
                <a:effectLst/>
                <a:ea typeface="Calibri" panose="020F0502020204030204" pitchFamily="34" charset="0"/>
              </a:rPr>
              <a:t>Mrs Pancholi</a:t>
            </a:r>
          </a:p>
          <a:p>
            <a:pPr marL="0" indent="0">
              <a:buNone/>
            </a:pPr>
            <a:r>
              <a:rPr lang="en-GB" sz="3300" dirty="0">
                <a:effectLst/>
                <a:ea typeface="Calibri" panose="020F0502020204030204" pitchFamily="34" charset="0"/>
              </a:rPr>
              <a:t>Mrs Taylor</a:t>
            </a:r>
          </a:p>
          <a:p>
            <a:pPr marL="0" indent="0">
              <a:buNone/>
            </a:pPr>
            <a:r>
              <a:rPr lang="en-GB" sz="3300" dirty="0">
                <a:effectLst/>
                <a:ea typeface="Calibri" panose="020F0502020204030204" pitchFamily="34" charset="0"/>
              </a:rPr>
              <a:t>Mr Knight</a:t>
            </a:r>
          </a:p>
          <a:p>
            <a:pPr marL="0" indent="0">
              <a:lnSpc>
                <a:spcPct val="107000"/>
              </a:lnSpc>
              <a:spcAft>
                <a:spcPts val="800"/>
              </a:spcAft>
              <a:buNone/>
            </a:pPr>
            <a:r>
              <a:rPr lang="en-GB" sz="3300" dirty="0">
                <a:effectLst/>
                <a:ea typeface="Calibri" panose="020F0502020204030204" pitchFamily="34" charset="0"/>
              </a:rPr>
              <a:t>Miss Winton</a:t>
            </a:r>
          </a:p>
          <a:p>
            <a:pPr marL="0" indent="0">
              <a:buNone/>
            </a:pPr>
            <a:r>
              <a:rPr lang="en-GB" dirty="0"/>
              <a:t> </a:t>
            </a:r>
          </a:p>
          <a:p>
            <a:pPr marL="0" indent="0">
              <a:buNone/>
            </a:pPr>
            <a:r>
              <a:rPr lang="en-GB" dirty="0"/>
              <a:t>In case of emergency, Miss Winton can be contacted on her mobile. The </a:t>
            </a:r>
            <a:r>
              <a:rPr lang="en-GB"/>
              <a:t>signal can be </a:t>
            </a:r>
            <a:r>
              <a:rPr lang="en-GB" dirty="0"/>
              <a:t>intermittent so please do bear with us.</a:t>
            </a:r>
          </a:p>
          <a:p>
            <a:pPr marL="0" indent="0">
              <a:buNone/>
            </a:pPr>
            <a:r>
              <a:rPr lang="en-GB" dirty="0"/>
              <a:t>Should you need to contact your child for a non-emergency, please contact the school office. We will be in regular contact with the school.</a:t>
            </a:r>
          </a:p>
          <a:p>
            <a:pPr marL="0" indent="0">
              <a:buNone/>
            </a:pPr>
            <a:r>
              <a:rPr lang="en-GB" dirty="0"/>
              <a:t>We will be keeping you up to date with our time away via the Class Dojo app.</a:t>
            </a:r>
          </a:p>
          <a:p>
            <a:endParaRPr lang="en-GB" dirty="0"/>
          </a:p>
        </p:txBody>
      </p:sp>
      <p:sp>
        <p:nvSpPr>
          <p:cNvPr id="4" name="TextBox 3">
            <a:extLst>
              <a:ext uri="{FF2B5EF4-FFF2-40B4-BE49-F238E27FC236}">
                <a16:creationId xmlns:a16="http://schemas.microsoft.com/office/drawing/2014/main" id="{1175D2EF-9073-4C44-8430-C5D1352D1CDE}"/>
              </a:ext>
            </a:extLst>
          </p:cNvPr>
          <p:cNvSpPr txBox="1"/>
          <p:nvPr/>
        </p:nvSpPr>
        <p:spPr>
          <a:xfrm>
            <a:off x="7058026" y="1838942"/>
            <a:ext cx="3476624" cy="2112758"/>
          </a:xfrm>
          <a:prstGeom prst="rect">
            <a:avLst/>
          </a:prstGeom>
          <a:noFill/>
        </p:spPr>
        <p:txBody>
          <a:bodyPr wrap="square" rtlCol="0">
            <a:spAutoFit/>
          </a:bodyPr>
          <a:lstStyle/>
          <a:p>
            <a:pPr marL="0" indent="0" algn="ctr">
              <a:lnSpc>
                <a:spcPct val="107000"/>
              </a:lnSpc>
              <a:spcAft>
                <a:spcPts val="800"/>
              </a:spcAft>
              <a:buNone/>
            </a:pPr>
            <a:r>
              <a:rPr lang="en-GB" sz="1400" b="1" dirty="0">
                <a:effectLst/>
                <a:latin typeface="Arial" panose="020B0604020202020204" pitchFamily="34" charset="0"/>
                <a:ea typeface="Calibri" panose="020F0502020204030204" pitchFamily="34" charset="0"/>
                <a:cs typeface="Times New Roman" panose="02020603050405020304" pitchFamily="18" charset="0"/>
              </a:rPr>
              <a:t>Night</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en-GB" sz="1400" dirty="0">
                <a:effectLst/>
                <a:latin typeface="Arial" panose="020B0604020202020204" pitchFamily="34" charset="0"/>
                <a:ea typeface="Calibri" panose="020F0502020204030204" pitchFamily="34" charset="0"/>
                <a:cs typeface="Times New Roman" panose="02020603050405020304" pitchFamily="18" charset="0"/>
              </a:rPr>
              <a:t>Miss Molloy</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en-GB" sz="1400" dirty="0">
                <a:effectLst/>
                <a:latin typeface="Arial" panose="020B0604020202020204" pitchFamily="34" charset="0"/>
                <a:ea typeface="Calibri" panose="020F0502020204030204" pitchFamily="34" charset="0"/>
                <a:cs typeface="Times New Roman" panose="02020603050405020304" pitchFamily="18" charset="0"/>
              </a:rPr>
              <a:t>Mrs McDermott</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en-GB" sz="1400" dirty="0">
                <a:effectLst/>
                <a:latin typeface="Arial" panose="020B0604020202020204" pitchFamily="34" charset="0"/>
                <a:ea typeface="Calibri" panose="020F0502020204030204" pitchFamily="34" charset="0"/>
                <a:cs typeface="Times New Roman" panose="02020603050405020304" pitchFamily="18" charset="0"/>
              </a:rPr>
              <a:t>Mrs Bassett / Miss Garner</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en-GB" sz="1400" dirty="0">
                <a:effectLst/>
                <a:latin typeface="Arial" panose="020B0604020202020204" pitchFamily="34" charset="0"/>
                <a:ea typeface="Calibri" panose="020F0502020204030204" pitchFamily="34" charset="0"/>
                <a:cs typeface="Times New Roman" panose="02020603050405020304" pitchFamily="18" charset="0"/>
              </a:rPr>
              <a:t>Mr Perham</a:t>
            </a:r>
          </a:p>
          <a:p>
            <a:pPr marL="0" indent="0" algn="ctr">
              <a:buNone/>
            </a:pPr>
            <a:r>
              <a:rPr lang="en-GB" sz="1400">
                <a:effectLst/>
                <a:latin typeface="Arial" panose="020B0604020202020204" pitchFamily="34" charset="0"/>
                <a:ea typeface="Calibri" panose="020F0502020204030204" pitchFamily="34" charset="0"/>
                <a:cs typeface="Times New Roman" panose="02020603050405020304" pitchFamily="18" charset="0"/>
              </a:rPr>
              <a:t>Miss Fletcher</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en-GB" sz="1400" dirty="0">
                <a:effectLst/>
                <a:latin typeface="Arial" panose="020B0604020202020204" pitchFamily="34" charset="0"/>
                <a:ea typeface="Calibri" panose="020F0502020204030204" pitchFamily="34" charset="0"/>
                <a:cs typeface="Times New Roman" panose="02020603050405020304" pitchFamily="18" charset="0"/>
              </a:rPr>
              <a:t>Miss Winton</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24828752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Safety notices</a:t>
            </a:r>
          </a:p>
        </p:txBody>
      </p:sp>
      <p:sp>
        <p:nvSpPr>
          <p:cNvPr id="3" name="Subtitle 2"/>
          <p:cNvSpPr>
            <a:spLocks noGrp="1"/>
          </p:cNvSpPr>
          <p:nvPr>
            <p:ph type="subTitle" idx="1"/>
          </p:nvPr>
        </p:nvSpPr>
        <p:spPr/>
        <p:txBody>
          <a:bodyPr>
            <a:normAutofit/>
          </a:bodyPr>
          <a:lstStyle/>
          <a:p>
            <a:pPr lvl="0"/>
            <a:r>
              <a:rPr lang="en-GB" dirty="0"/>
              <a:t>We are all representing the school at all times. It will be made clear to the pupils that they need to adhere to the rules specified and follow instructions given by adults. Other people will be present at Beaumanor Hall but they will not be sharing rooms or bathrooms with our pupils.  Girls and boys are accommodated separately.</a:t>
            </a:r>
          </a:p>
          <a:p>
            <a:pPr lvl="0"/>
            <a:r>
              <a:rPr lang="en-GB" dirty="0"/>
              <a:t>Pupils are fully responsible for their own belongings.  </a:t>
            </a:r>
          </a:p>
          <a:p>
            <a:pPr lvl="0"/>
            <a:r>
              <a:rPr lang="en-GB" dirty="0"/>
              <a:t>No electronic devices are permitted. </a:t>
            </a:r>
          </a:p>
          <a:p>
            <a:endParaRPr lang="en-GB" dirty="0"/>
          </a:p>
        </p:txBody>
      </p:sp>
    </p:spTree>
    <p:extLst>
      <p:ext uri="{BB962C8B-B14F-4D97-AF65-F5344CB8AC3E}">
        <p14:creationId xmlns:p14="http://schemas.microsoft.com/office/powerpoint/2010/main" val="4736705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715C0-A8FF-4C38-8E88-9A7911F8A1C7}"/>
              </a:ext>
            </a:extLst>
          </p:cNvPr>
          <p:cNvSpPr>
            <a:spLocks noGrp="1"/>
          </p:cNvSpPr>
          <p:nvPr>
            <p:ph type="ctrTitle"/>
          </p:nvPr>
        </p:nvSpPr>
        <p:spPr/>
        <p:txBody>
          <a:bodyPr/>
          <a:lstStyle/>
          <a:p>
            <a:r>
              <a:rPr lang="en-GB" dirty="0"/>
              <a:t>Safety onsite</a:t>
            </a:r>
          </a:p>
        </p:txBody>
      </p:sp>
      <p:sp>
        <p:nvSpPr>
          <p:cNvPr id="3" name="Subtitle 2">
            <a:extLst>
              <a:ext uri="{FF2B5EF4-FFF2-40B4-BE49-F238E27FC236}">
                <a16:creationId xmlns:a16="http://schemas.microsoft.com/office/drawing/2014/main" id="{2056448C-47A6-4B40-B765-66309CA1C187}"/>
              </a:ext>
            </a:extLst>
          </p:cNvPr>
          <p:cNvSpPr>
            <a:spLocks noGrp="1"/>
          </p:cNvSpPr>
          <p:nvPr>
            <p:ph type="subTitle" idx="1"/>
          </p:nvPr>
        </p:nvSpPr>
        <p:spPr/>
        <p:txBody>
          <a:bodyPr/>
          <a:lstStyle/>
          <a:p>
            <a:r>
              <a:rPr lang="en-GB" dirty="0"/>
              <a:t>Each cabin has an internal alarm system which sounds if an outer door is opened.  This will be set each night.</a:t>
            </a:r>
          </a:p>
          <a:p>
            <a:r>
              <a:rPr lang="en-GB" dirty="0"/>
              <a:t>The grounds have a locked gate that is only accessible via a key code over night.</a:t>
            </a:r>
          </a:p>
          <a:p>
            <a:r>
              <a:rPr lang="en-GB" dirty="0"/>
              <a:t>The entire area is surrounded by high fences.</a:t>
            </a:r>
          </a:p>
          <a:p>
            <a:r>
              <a:rPr lang="en-GB" dirty="0"/>
              <a:t>Only staff </a:t>
            </a:r>
            <a:r>
              <a:rPr lang="en-GB"/>
              <a:t>have keys to the cabins.</a:t>
            </a:r>
            <a:endParaRPr lang="en-GB" dirty="0"/>
          </a:p>
          <a:p>
            <a:endParaRPr lang="en-GB" dirty="0"/>
          </a:p>
        </p:txBody>
      </p:sp>
    </p:spTree>
    <p:extLst>
      <p:ext uri="{BB962C8B-B14F-4D97-AF65-F5344CB8AC3E}">
        <p14:creationId xmlns:p14="http://schemas.microsoft.com/office/powerpoint/2010/main" val="3777080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Managing risks</a:t>
            </a:r>
          </a:p>
        </p:txBody>
      </p:sp>
      <p:sp>
        <p:nvSpPr>
          <p:cNvPr id="3" name="Subtitle 2"/>
          <p:cNvSpPr>
            <a:spLocks noGrp="1"/>
          </p:cNvSpPr>
          <p:nvPr>
            <p:ph type="subTitle" idx="1"/>
          </p:nvPr>
        </p:nvSpPr>
        <p:spPr/>
        <p:txBody>
          <a:bodyPr>
            <a:normAutofit fontScale="62500" lnSpcReduction="20000"/>
          </a:bodyPr>
          <a:lstStyle/>
          <a:p>
            <a:r>
              <a:rPr lang="en-GB" sz="2600" dirty="0"/>
              <a:t>An ongoing, dynamic risk assessment will take place by the group leader.</a:t>
            </a:r>
          </a:p>
          <a:p>
            <a:r>
              <a:rPr lang="en-GB" sz="2600" dirty="0"/>
              <a:t>On the first day, children will be issued with a wrist band to wear which has Miss Winton’s mobile number on it in case of emergency.  Should this be lost, a replacement will be given.</a:t>
            </a:r>
          </a:p>
          <a:p>
            <a:r>
              <a:rPr lang="en-GB" sz="2600" dirty="0"/>
              <a:t>Regular head counts will take place.</a:t>
            </a:r>
          </a:p>
          <a:p>
            <a:r>
              <a:rPr lang="en-GB" sz="2600" dirty="0"/>
              <a:t>On the coach, adults will check that all children are wearing their seatbelts.  </a:t>
            </a:r>
          </a:p>
          <a:p>
            <a:r>
              <a:rPr lang="en-GB" sz="2600" dirty="0"/>
              <a:t>A first aid kit, inhalers and EpiPens for those who need them will be carried by the adults.</a:t>
            </a:r>
          </a:p>
          <a:p>
            <a:pPr algn="just">
              <a:lnSpc>
                <a:spcPct val="107000"/>
              </a:lnSpc>
              <a:spcAft>
                <a:spcPts val="800"/>
              </a:spcAft>
            </a:pPr>
            <a:r>
              <a:rPr lang="en-GB" sz="2600" dirty="0">
                <a:effectLst/>
                <a:ea typeface="Calibri" panose="020F0502020204030204" pitchFamily="34" charset="0"/>
              </a:rPr>
              <a:t>You have recently updated your child’s medical information with Ms Alderman, Matron, so we should have all of the information that we need.  We will carry analgesics (ibuprofen and paracetamol) and antihistamines for emergency use as well as a first aid kit.  Should your child need any specific medication, please pass this to a member of staff on the day, in a sealed container that is named.  Please also included the dosage and number of times it needs to be given.  This includes anyone with hay fever.</a:t>
            </a:r>
          </a:p>
          <a:p>
            <a:r>
              <a:rPr lang="en-GB" sz="2600" dirty="0"/>
              <a:t>For all daily activities, we will be split into six groups.  During the evening activity, we will be together.   There will be some ‘free’ time where pupils will be encouraged to be outside and not in their dorms.  At this point, the children are remotely supervised. E.g. an adult sits on a bench whilst the children play on the field.</a:t>
            </a:r>
          </a:p>
          <a:p>
            <a:endParaRPr lang="en-GB" dirty="0"/>
          </a:p>
        </p:txBody>
      </p:sp>
    </p:spTree>
    <p:extLst>
      <p:ext uri="{BB962C8B-B14F-4D97-AF65-F5344CB8AC3E}">
        <p14:creationId xmlns:p14="http://schemas.microsoft.com/office/powerpoint/2010/main" val="4011268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Activity timings</a:t>
            </a:r>
          </a:p>
        </p:txBody>
      </p:sp>
      <p:sp>
        <p:nvSpPr>
          <p:cNvPr id="3" name="Subtitle 2"/>
          <p:cNvSpPr>
            <a:spLocks noGrp="1"/>
          </p:cNvSpPr>
          <p:nvPr>
            <p:ph type="subTitle" idx="1"/>
          </p:nvPr>
        </p:nvSpPr>
        <p:spPr/>
        <p:txBody>
          <a:bodyPr>
            <a:normAutofit/>
          </a:bodyPr>
          <a:lstStyle/>
          <a:p>
            <a:r>
              <a:rPr lang="en-GB" dirty="0"/>
              <a:t>All timings are approximate.</a:t>
            </a:r>
          </a:p>
          <a:p>
            <a:r>
              <a:rPr lang="en-GB" dirty="0"/>
              <a:t>Beaumanor provide specialist staff and equipment for the activities.</a:t>
            </a:r>
          </a:p>
          <a:p>
            <a:r>
              <a:rPr lang="en-GB" dirty="0"/>
              <a:t>Unless there is significantly inclement weather, all activities will go ahead. </a:t>
            </a:r>
          </a:p>
          <a:p>
            <a:r>
              <a:rPr lang="en-GB" dirty="0"/>
              <a:t>The British weather can be changeable; sun cream and waterproofs can all be used in the same visit.</a:t>
            </a:r>
          </a:p>
          <a:p>
            <a:pPr marL="0" indent="0">
              <a:buNone/>
            </a:pPr>
            <a:endParaRPr lang="en-GB" dirty="0"/>
          </a:p>
          <a:p>
            <a:endParaRPr lang="en-GB" dirty="0"/>
          </a:p>
        </p:txBody>
      </p:sp>
    </p:spTree>
    <p:extLst>
      <p:ext uri="{BB962C8B-B14F-4D97-AF65-F5344CB8AC3E}">
        <p14:creationId xmlns:p14="http://schemas.microsoft.com/office/powerpoint/2010/main" val="2946670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Kit List</a:t>
            </a:r>
          </a:p>
        </p:txBody>
      </p:sp>
      <p:sp>
        <p:nvSpPr>
          <p:cNvPr id="3" name="Subtitle 2"/>
          <p:cNvSpPr>
            <a:spLocks noGrp="1"/>
          </p:cNvSpPr>
          <p:nvPr>
            <p:ph type="subTitle" idx="1"/>
          </p:nvPr>
        </p:nvSpPr>
        <p:spPr/>
        <p:txBody>
          <a:bodyPr>
            <a:normAutofit fontScale="62500" lnSpcReduction="20000"/>
          </a:bodyPr>
          <a:lstStyle/>
          <a:p>
            <a:pPr marL="0" indent="0" algn="ctr">
              <a:buNone/>
            </a:pPr>
            <a:r>
              <a:rPr lang="en-GB" dirty="0"/>
              <a:t>Please ensure that the bag is one that your child is capable of lifting / carrying and that they are able to repack it.</a:t>
            </a:r>
          </a:p>
          <a:p>
            <a:pPr marL="0" indent="0" algn="ctr">
              <a:buNone/>
            </a:pPr>
            <a:endParaRPr lang="en-GB" dirty="0"/>
          </a:p>
          <a:p>
            <a:r>
              <a:rPr lang="en-GB" dirty="0"/>
              <a:t>Re-usable water bottle (labelled)</a:t>
            </a:r>
          </a:p>
          <a:p>
            <a:r>
              <a:rPr lang="en-GB" dirty="0"/>
              <a:t>Towel (Large for showering)</a:t>
            </a:r>
          </a:p>
          <a:p>
            <a:r>
              <a:rPr lang="en-GB" dirty="0"/>
              <a:t>Underwear (including some spares)</a:t>
            </a:r>
          </a:p>
          <a:p>
            <a:r>
              <a:rPr lang="en-GB" dirty="0"/>
              <a:t>Toiletries (Toothbrush, toothpaste, shampoo etc.)  We request no aerosol cans as far as possible please.</a:t>
            </a:r>
          </a:p>
          <a:p>
            <a:r>
              <a:rPr lang="en-GB" dirty="0"/>
              <a:t>Enough clothes for a few days away appropriate to the weather.</a:t>
            </a:r>
          </a:p>
          <a:p>
            <a:r>
              <a:rPr lang="en-GB" dirty="0"/>
              <a:t>No crocs please.</a:t>
            </a:r>
          </a:p>
          <a:p>
            <a:r>
              <a:rPr lang="en-GB" dirty="0"/>
              <a:t>Pyjamas and (a not too large) cuddly toy if wanted </a:t>
            </a:r>
          </a:p>
          <a:p>
            <a:r>
              <a:rPr lang="en-GB" dirty="0"/>
              <a:t>A book and / or other quiet activities.</a:t>
            </a:r>
          </a:p>
          <a:p>
            <a:r>
              <a:rPr lang="en-GB" dirty="0"/>
              <a:t>Sun cream and waterproofs</a:t>
            </a:r>
          </a:p>
          <a:p>
            <a:r>
              <a:rPr lang="en-GB" dirty="0"/>
              <a:t>Sleeping bag and pillow</a:t>
            </a:r>
          </a:p>
          <a:p>
            <a:endParaRPr lang="en-GB" dirty="0"/>
          </a:p>
          <a:p>
            <a:endParaRPr lang="en-GB" dirty="0"/>
          </a:p>
        </p:txBody>
      </p:sp>
    </p:spTree>
    <p:extLst>
      <p:ext uri="{BB962C8B-B14F-4D97-AF65-F5344CB8AC3E}">
        <p14:creationId xmlns:p14="http://schemas.microsoft.com/office/powerpoint/2010/main" val="23706241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B194F-D28D-4627-8111-AEC50D863E49}"/>
              </a:ext>
            </a:extLst>
          </p:cNvPr>
          <p:cNvSpPr>
            <a:spLocks noGrp="1"/>
          </p:cNvSpPr>
          <p:nvPr>
            <p:ph type="ctrTitle"/>
          </p:nvPr>
        </p:nvSpPr>
        <p:spPr/>
        <p:txBody>
          <a:bodyPr/>
          <a:lstStyle/>
          <a:p>
            <a:r>
              <a:rPr lang="en-GB" dirty="0"/>
              <a:t>Day Pupils</a:t>
            </a:r>
          </a:p>
        </p:txBody>
      </p:sp>
      <p:sp>
        <p:nvSpPr>
          <p:cNvPr id="3" name="Subtitle 2">
            <a:extLst>
              <a:ext uri="{FF2B5EF4-FFF2-40B4-BE49-F238E27FC236}">
                <a16:creationId xmlns:a16="http://schemas.microsoft.com/office/drawing/2014/main" id="{9179C124-B96B-4133-986F-E4D2397DF36A}"/>
              </a:ext>
            </a:extLst>
          </p:cNvPr>
          <p:cNvSpPr>
            <a:spLocks noGrp="1"/>
          </p:cNvSpPr>
          <p:nvPr>
            <p:ph type="subTitle" idx="1"/>
          </p:nvPr>
        </p:nvSpPr>
        <p:spPr/>
        <p:txBody>
          <a:bodyPr>
            <a:normAutofit fontScale="55000" lnSpcReduction="20000"/>
          </a:bodyPr>
          <a:lstStyle/>
          <a:p>
            <a:pPr marL="0" indent="0">
              <a:buNone/>
            </a:pPr>
            <a:r>
              <a:rPr lang="en-GB" b="1" dirty="0"/>
              <a:t>Monday</a:t>
            </a:r>
          </a:p>
          <a:p>
            <a:pPr marL="0" indent="0">
              <a:buNone/>
            </a:pPr>
            <a:r>
              <a:rPr lang="en-GB" dirty="0"/>
              <a:t>Come to school on Monday with a day bag including a towel, change of clothes and a water bottle.  </a:t>
            </a:r>
          </a:p>
          <a:p>
            <a:pPr marL="0" indent="0">
              <a:buNone/>
            </a:pPr>
            <a:r>
              <a:rPr lang="en-GB" dirty="0"/>
              <a:t>Get the bus with everyone else (and perhaps help carry a bag!).</a:t>
            </a:r>
          </a:p>
          <a:p>
            <a:pPr marL="0" indent="0">
              <a:buNone/>
            </a:pPr>
            <a:r>
              <a:rPr lang="en-GB" dirty="0"/>
              <a:t>Collection from cabins at Beaumanor at 20:00. If you need a code to get in at this time, we will ensure that you have it.</a:t>
            </a:r>
          </a:p>
          <a:p>
            <a:pPr marL="0" indent="0">
              <a:buNone/>
            </a:pPr>
            <a:endParaRPr lang="en-GB" dirty="0"/>
          </a:p>
          <a:p>
            <a:pPr marL="0" indent="0">
              <a:buNone/>
            </a:pPr>
            <a:r>
              <a:rPr lang="en-GB" b="1" dirty="0"/>
              <a:t>Tuesday </a:t>
            </a:r>
          </a:p>
          <a:p>
            <a:pPr marL="0" indent="0">
              <a:buNone/>
            </a:pPr>
            <a:r>
              <a:rPr lang="en-GB" dirty="0"/>
              <a:t>Arrive at cabins of Beaumanor by 09:15, having had breakfast at home, to join in with the activities.  Have a day bag with a change of clothes, towel and water bottle.</a:t>
            </a:r>
          </a:p>
          <a:p>
            <a:pPr marL="0" indent="0">
              <a:buNone/>
            </a:pPr>
            <a:r>
              <a:rPr lang="en-GB" dirty="0"/>
              <a:t>Collection from Beaumanor Hall at 20:00.</a:t>
            </a:r>
          </a:p>
          <a:p>
            <a:pPr marL="0" indent="0">
              <a:buNone/>
            </a:pPr>
            <a:endParaRPr lang="en-GB" dirty="0"/>
          </a:p>
          <a:p>
            <a:pPr marL="0" indent="0">
              <a:buNone/>
            </a:pPr>
            <a:r>
              <a:rPr lang="en-GB" b="1" dirty="0"/>
              <a:t>Wednesday</a:t>
            </a:r>
          </a:p>
          <a:p>
            <a:pPr marL="0" indent="0">
              <a:buNone/>
            </a:pPr>
            <a:r>
              <a:rPr lang="en-GB" dirty="0"/>
              <a:t>Arrive at cabins of Beaumanor by 09:15, having had breakfast at home, to join in with the activities.  Have a day bag with a change of clothes, towel and water bottle.</a:t>
            </a:r>
          </a:p>
          <a:p>
            <a:pPr marL="0" indent="0">
              <a:buNone/>
            </a:pPr>
            <a:r>
              <a:rPr lang="en-GB" dirty="0"/>
              <a:t>Return on bus to school with all pupils.  Collection at 15:00.</a:t>
            </a:r>
          </a:p>
          <a:p>
            <a:pPr marL="0" indent="0">
              <a:buNone/>
            </a:pP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35596486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Monday</a:t>
            </a:r>
          </a:p>
        </p:txBody>
      </p:sp>
      <p:sp>
        <p:nvSpPr>
          <p:cNvPr id="3" name="Subtitle 2"/>
          <p:cNvSpPr>
            <a:spLocks noGrp="1"/>
          </p:cNvSpPr>
          <p:nvPr>
            <p:ph type="subTitle" idx="1"/>
          </p:nvPr>
        </p:nvSpPr>
        <p:spPr/>
        <p:txBody>
          <a:bodyPr>
            <a:normAutofit fontScale="85000" lnSpcReduction="20000"/>
          </a:bodyPr>
          <a:lstStyle/>
          <a:p>
            <a:pPr marL="0" indent="0">
              <a:buNone/>
            </a:pPr>
            <a:r>
              <a:rPr lang="en-GB" dirty="0"/>
              <a:t>08:30 		Arrive at school with belongings</a:t>
            </a:r>
          </a:p>
          <a:p>
            <a:pPr marL="0" indent="0">
              <a:buNone/>
            </a:pPr>
            <a:r>
              <a:rPr lang="en-GB" dirty="0"/>
              <a:t>09:30		Begin journey to LSF bus park	</a:t>
            </a:r>
          </a:p>
          <a:p>
            <a:pPr marL="0" indent="0">
              <a:buNone/>
            </a:pPr>
            <a:r>
              <a:rPr lang="en-GB" dirty="0"/>
              <a:t>10:00		Arrival at Beaumanor Hall and Orientation Activities</a:t>
            </a:r>
          </a:p>
          <a:p>
            <a:pPr marL="0" indent="0">
              <a:buNone/>
            </a:pPr>
            <a:r>
              <a:rPr lang="en-GB" dirty="0"/>
              <a:t>12:00		Lunch (provided by Beaumanor)</a:t>
            </a:r>
          </a:p>
          <a:p>
            <a:pPr marL="0" indent="0">
              <a:buNone/>
            </a:pPr>
            <a:r>
              <a:rPr lang="en-GB" dirty="0"/>
              <a:t>13:10		2 groups canoeing</a:t>
            </a:r>
          </a:p>
          <a:p>
            <a:pPr marL="0" indent="0">
              <a:buNone/>
            </a:pPr>
            <a:r>
              <a:rPr lang="en-GB" dirty="0"/>
              <a:t>13:30		2 groups archery, 2 groups climbing</a:t>
            </a:r>
          </a:p>
          <a:p>
            <a:pPr marL="0" indent="0">
              <a:buNone/>
            </a:pPr>
            <a:r>
              <a:rPr lang="en-GB" dirty="0"/>
              <a:t>16:00		Return and settle in cabins</a:t>
            </a:r>
          </a:p>
          <a:p>
            <a:pPr marL="0" indent="0">
              <a:buNone/>
            </a:pPr>
            <a:r>
              <a:rPr lang="en-GB" dirty="0"/>
              <a:t>17:30		Dinner</a:t>
            </a:r>
          </a:p>
          <a:p>
            <a:pPr marL="0" indent="0">
              <a:buNone/>
            </a:pPr>
            <a:r>
              <a:rPr lang="en-GB" dirty="0"/>
              <a:t>18:00		Murder Mystery</a:t>
            </a:r>
          </a:p>
          <a:p>
            <a:pPr marL="0" indent="0">
              <a:buNone/>
            </a:pPr>
            <a:r>
              <a:rPr lang="en-GB" dirty="0"/>
              <a:t>20:00		Free time </a:t>
            </a:r>
          </a:p>
          <a:p>
            <a:pPr marL="0" indent="0">
              <a:buNone/>
            </a:pPr>
            <a:r>
              <a:rPr lang="en-GB" dirty="0"/>
              <a:t>21:00		Supper (Dusk)</a:t>
            </a:r>
          </a:p>
          <a:p>
            <a:endParaRPr lang="en-GB" dirty="0"/>
          </a:p>
        </p:txBody>
      </p:sp>
    </p:spTree>
    <p:extLst>
      <p:ext uri="{BB962C8B-B14F-4D97-AF65-F5344CB8AC3E}">
        <p14:creationId xmlns:p14="http://schemas.microsoft.com/office/powerpoint/2010/main" val="2423940232"/>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eadline and Copy">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Headline and Imag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572</TotalTime>
  <Words>1386</Words>
  <Application>Microsoft Office PowerPoint</Application>
  <PresentationFormat>Widescreen</PresentationFormat>
  <Paragraphs>127</Paragraphs>
  <Slides>12</Slides>
  <Notes>7</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12</vt:i4>
      </vt:variant>
    </vt:vector>
  </HeadingPairs>
  <TitlesOfParts>
    <vt:vector size="18" baseType="lpstr">
      <vt:lpstr>Arial</vt:lpstr>
      <vt:lpstr>Calibri</vt:lpstr>
      <vt:lpstr>Modum Medium</vt:lpstr>
      <vt:lpstr>Custom Design</vt:lpstr>
      <vt:lpstr>Headline and Copy</vt:lpstr>
      <vt:lpstr>Headline and Image</vt:lpstr>
      <vt:lpstr>PowerPoint Presentation</vt:lpstr>
      <vt:lpstr>Staffing and Communication</vt:lpstr>
      <vt:lpstr>Safety notices</vt:lpstr>
      <vt:lpstr>Safety onsite</vt:lpstr>
      <vt:lpstr>Managing risks</vt:lpstr>
      <vt:lpstr>Activity timings</vt:lpstr>
      <vt:lpstr>Kit List</vt:lpstr>
      <vt:lpstr>Day Pupils</vt:lpstr>
      <vt:lpstr>Monday</vt:lpstr>
      <vt:lpstr>Tuesday</vt:lpstr>
      <vt:lpstr>Wednesday</vt:lpstr>
      <vt:lpstr>Other key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Hunt</dc:creator>
  <cp:lastModifiedBy>I. Winton</cp:lastModifiedBy>
  <cp:revision>42</cp:revision>
  <dcterms:created xsi:type="dcterms:W3CDTF">2018-09-05T09:40:39Z</dcterms:created>
  <dcterms:modified xsi:type="dcterms:W3CDTF">2022-04-28T17:25:54Z</dcterms:modified>
</cp:coreProperties>
</file>