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50" r:id="rId2"/>
  </p:sldMasterIdLst>
  <p:notesMasterIdLst>
    <p:notesMasterId r:id="rId23"/>
  </p:notesMasterIdLst>
  <p:sldIdLst>
    <p:sldId id="257" r:id="rId3"/>
    <p:sldId id="267" r:id="rId4"/>
    <p:sldId id="258" r:id="rId5"/>
    <p:sldId id="259" r:id="rId6"/>
    <p:sldId id="268" r:id="rId7"/>
    <p:sldId id="262" r:id="rId8"/>
    <p:sldId id="270" r:id="rId9"/>
    <p:sldId id="269" r:id="rId10"/>
    <p:sldId id="261" r:id="rId11"/>
    <p:sldId id="273" r:id="rId12"/>
    <p:sldId id="271" r:id="rId13"/>
    <p:sldId id="272" r:id="rId14"/>
    <p:sldId id="274" r:id="rId15"/>
    <p:sldId id="277" r:id="rId16"/>
    <p:sldId id="278" r:id="rId17"/>
    <p:sldId id="263" r:id="rId18"/>
    <p:sldId id="264" r:id="rId19"/>
    <p:sldId id="265" r:id="rId20"/>
    <p:sldId id="266"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DC960B-5326-4182-B148-986AC275E693}" v="32" dt="2022-04-26T14:49:06.3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 Winton" userId="bc5058d3-b2ca-4b04-8548-49ffbd325000" providerId="ADAL" clId="{62DC960B-5326-4182-B148-986AC275E693}"/>
    <pc:docChg chg="undo custSel addSld delSld modSld sldOrd">
      <pc:chgData name="I. Winton" userId="bc5058d3-b2ca-4b04-8548-49ffbd325000" providerId="ADAL" clId="{62DC960B-5326-4182-B148-986AC275E693}" dt="2022-05-03T11:34:44.360" v="1694" actId="1076"/>
      <pc:docMkLst>
        <pc:docMk/>
      </pc:docMkLst>
      <pc:sldChg chg="modSp mod">
        <pc:chgData name="I. Winton" userId="bc5058d3-b2ca-4b04-8548-49ffbd325000" providerId="ADAL" clId="{62DC960B-5326-4182-B148-986AC275E693}" dt="2022-04-25T07:25:22.077" v="1434" actId="2711"/>
        <pc:sldMkLst>
          <pc:docMk/>
          <pc:sldMk cId="1739929016" sldId="257"/>
        </pc:sldMkLst>
        <pc:spChg chg="mod">
          <ac:chgData name="I. Winton" userId="bc5058d3-b2ca-4b04-8548-49ffbd325000" providerId="ADAL" clId="{62DC960B-5326-4182-B148-986AC275E693}" dt="2022-04-25T07:25:22.077" v="1434" actId="2711"/>
          <ac:spMkLst>
            <pc:docMk/>
            <pc:sldMk cId="1739929016" sldId="257"/>
            <ac:spMk id="4" creationId="{00000000-0000-0000-0000-000000000000}"/>
          </ac:spMkLst>
        </pc:spChg>
      </pc:sldChg>
      <pc:sldChg chg="modSp mod">
        <pc:chgData name="I. Winton" userId="bc5058d3-b2ca-4b04-8548-49ffbd325000" providerId="ADAL" clId="{62DC960B-5326-4182-B148-986AC275E693}" dt="2022-05-03T11:34:44.360" v="1694" actId="1076"/>
        <pc:sldMkLst>
          <pc:docMk/>
          <pc:sldMk cId="2482875249" sldId="258"/>
        </pc:sldMkLst>
        <pc:spChg chg="mod">
          <ac:chgData name="I. Winton" userId="bc5058d3-b2ca-4b04-8548-49ffbd325000" providerId="ADAL" clId="{62DC960B-5326-4182-B148-986AC275E693}" dt="2022-04-25T10:33:23.247" v="1464" actId="20577"/>
          <ac:spMkLst>
            <pc:docMk/>
            <pc:sldMk cId="2482875249" sldId="258"/>
            <ac:spMk id="3" creationId="{00000000-0000-0000-0000-000000000000}"/>
          </ac:spMkLst>
        </pc:spChg>
        <pc:spChg chg="mod">
          <ac:chgData name="I. Winton" userId="bc5058d3-b2ca-4b04-8548-49ffbd325000" providerId="ADAL" clId="{62DC960B-5326-4182-B148-986AC275E693}" dt="2022-05-03T11:34:44.360" v="1694" actId="1076"/>
          <ac:spMkLst>
            <pc:docMk/>
            <pc:sldMk cId="2482875249" sldId="258"/>
            <ac:spMk id="4" creationId="{1175D2EF-9073-4C44-8430-C5D1352D1CDE}"/>
          </ac:spMkLst>
        </pc:spChg>
      </pc:sldChg>
      <pc:sldChg chg="modSp mod">
        <pc:chgData name="I. Winton" userId="bc5058d3-b2ca-4b04-8548-49ffbd325000" providerId="ADAL" clId="{62DC960B-5326-4182-B148-986AC275E693}" dt="2022-04-25T07:24:36.153" v="1409" actId="2711"/>
        <pc:sldMkLst>
          <pc:docMk/>
          <pc:sldMk cId="473670578" sldId="259"/>
        </pc:sldMkLst>
        <pc:spChg chg="mod">
          <ac:chgData name="I. Winton" userId="bc5058d3-b2ca-4b04-8548-49ffbd325000" providerId="ADAL" clId="{62DC960B-5326-4182-B148-986AC275E693}" dt="2022-04-25T07:24:36.153" v="1409" actId="2711"/>
          <ac:spMkLst>
            <pc:docMk/>
            <pc:sldMk cId="473670578" sldId="259"/>
            <ac:spMk id="2" creationId="{00000000-0000-0000-0000-000000000000}"/>
          </ac:spMkLst>
        </pc:spChg>
        <pc:spChg chg="mod">
          <ac:chgData name="I. Winton" userId="bc5058d3-b2ca-4b04-8548-49ffbd325000" providerId="ADAL" clId="{62DC960B-5326-4182-B148-986AC275E693}" dt="2022-04-25T07:24:33.324" v="1408" actId="2711"/>
          <ac:spMkLst>
            <pc:docMk/>
            <pc:sldMk cId="473670578" sldId="259"/>
            <ac:spMk id="3" creationId="{00000000-0000-0000-0000-000000000000}"/>
          </ac:spMkLst>
        </pc:spChg>
      </pc:sldChg>
      <pc:sldChg chg="addSp delSp modSp mod">
        <pc:chgData name="I. Winton" userId="bc5058d3-b2ca-4b04-8548-49ffbd325000" providerId="ADAL" clId="{62DC960B-5326-4182-B148-986AC275E693}" dt="2022-04-25T07:10:12.719" v="1166" actId="2711"/>
        <pc:sldMkLst>
          <pc:docMk/>
          <pc:sldMk cId="2946670409" sldId="261"/>
        </pc:sldMkLst>
        <pc:spChg chg="mod">
          <ac:chgData name="I. Winton" userId="bc5058d3-b2ca-4b04-8548-49ffbd325000" providerId="ADAL" clId="{62DC960B-5326-4182-B148-986AC275E693}" dt="2022-04-25T07:10:12.719" v="1166" actId="2711"/>
          <ac:spMkLst>
            <pc:docMk/>
            <pc:sldMk cId="2946670409" sldId="261"/>
            <ac:spMk id="2" creationId="{00000000-0000-0000-0000-000000000000}"/>
          </ac:spMkLst>
        </pc:spChg>
        <pc:spChg chg="mod">
          <ac:chgData name="I. Winton" userId="bc5058d3-b2ca-4b04-8548-49ffbd325000" providerId="ADAL" clId="{62DC960B-5326-4182-B148-986AC275E693}" dt="2022-04-25T07:10:08.678" v="1165" actId="2711"/>
          <ac:spMkLst>
            <pc:docMk/>
            <pc:sldMk cId="2946670409" sldId="261"/>
            <ac:spMk id="3" creationId="{00000000-0000-0000-0000-000000000000}"/>
          </ac:spMkLst>
        </pc:spChg>
        <pc:picChg chg="add del mod">
          <ac:chgData name="I. Winton" userId="bc5058d3-b2ca-4b04-8548-49ffbd325000" providerId="ADAL" clId="{62DC960B-5326-4182-B148-986AC275E693}" dt="2022-04-20T12:47:14.872" v="609"/>
          <ac:picMkLst>
            <pc:docMk/>
            <pc:sldMk cId="2946670409" sldId="261"/>
            <ac:picMk id="4098" creationId="{1F00216D-EE09-478E-B7F0-AA78AEC82FCD}"/>
          </ac:picMkLst>
        </pc:picChg>
        <pc:picChg chg="add mod">
          <ac:chgData name="I. Winton" userId="bc5058d3-b2ca-4b04-8548-49ffbd325000" providerId="ADAL" clId="{62DC960B-5326-4182-B148-986AC275E693}" dt="2022-04-20T12:47:31.049" v="615" actId="1076"/>
          <ac:picMkLst>
            <pc:docMk/>
            <pc:sldMk cId="2946670409" sldId="261"/>
            <ac:picMk id="4100" creationId="{9C66364B-8B4F-4601-A793-0BA00A0DCE68}"/>
          </ac:picMkLst>
        </pc:picChg>
      </pc:sldChg>
      <pc:sldChg chg="modSp mod">
        <pc:chgData name="I. Winton" userId="bc5058d3-b2ca-4b04-8548-49ffbd325000" providerId="ADAL" clId="{62DC960B-5326-4182-B148-986AC275E693}" dt="2022-04-25T07:24:20.835" v="1406" actId="2711"/>
        <pc:sldMkLst>
          <pc:docMk/>
          <pc:sldMk cId="2370624123" sldId="262"/>
        </pc:sldMkLst>
        <pc:spChg chg="mod">
          <ac:chgData name="I. Winton" userId="bc5058d3-b2ca-4b04-8548-49ffbd325000" providerId="ADAL" clId="{62DC960B-5326-4182-B148-986AC275E693}" dt="2022-04-25T07:24:20.835" v="1406" actId="2711"/>
          <ac:spMkLst>
            <pc:docMk/>
            <pc:sldMk cId="2370624123" sldId="262"/>
            <ac:spMk id="2" creationId="{00000000-0000-0000-0000-000000000000}"/>
          </ac:spMkLst>
        </pc:spChg>
        <pc:spChg chg="mod">
          <ac:chgData name="I. Winton" userId="bc5058d3-b2ca-4b04-8548-49ffbd325000" providerId="ADAL" clId="{62DC960B-5326-4182-B148-986AC275E693}" dt="2022-04-25T07:24:18.139" v="1405" actId="2711"/>
          <ac:spMkLst>
            <pc:docMk/>
            <pc:sldMk cId="2370624123" sldId="262"/>
            <ac:spMk id="3" creationId="{00000000-0000-0000-0000-000000000000}"/>
          </ac:spMkLst>
        </pc:spChg>
        <pc:spChg chg="mod">
          <ac:chgData name="I. Winton" userId="bc5058d3-b2ca-4b04-8548-49ffbd325000" providerId="ADAL" clId="{62DC960B-5326-4182-B148-986AC275E693}" dt="2022-04-25T07:24:14.506" v="1404" actId="2711"/>
          <ac:spMkLst>
            <pc:docMk/>
            <pc:sldMk cId="2370624123" sldId="262"/>
            <ac:spMk id="4" creationId="{5F6C7C44-9093-4C0E-826D-462FBD42867E}"/>
          </ac:spMkLst>
        </pc:spChg>
      </pc:sldChg>
      <pc:sldChg chg="modSp mod">
        <pc:chgData name="I. Winton" userId="bc5058d3-b2ca-4b04-8548-49ffbd325000" providerId="ADAL" clId="{62DC960B-5326-4182-B148-986AC275E693}" dt="2022-04-25T07:23:06.409" v="1384" actId="2711"/>
        <pc:sldMkLst>
          <pc:docMk/>
          <pc:sldMk cId="2423940232" sldId="263"/>
        </pc:sldMkLst>
        <pc:spChg chg="mod">
          <ac:chgData name="I. Winton" userId="bc5058d3-b2ca-4b04-8548-49ffbd325000" providerId="ADAL" clId="{62DC960B-5326-4182-B148-986AC275E693}" dt="2022-04-25T07:23:06.409" v="1384" actId="2711"/>
          <ac:spMkLst>
            <pc:docMk/>
            <pc:sldMk cId="2423940232" sldId="263"/>
            <ac:spMk id="2" creationId="{00000000-0000-0000-0000-000000000000}"/>
          </ac:spMkLst>
        </pc:spChg>
        <pc:spChg chg="mod">
          <ac:chgData name="I. Winton" userId="bc5058d3-b2ca-4b04-8548-49ffbd325000" providerId="ADAL" clId="{62DC960B-5326-4182-B148-986AC275E693}" dt="2022-04-25T07:23:03.239" v="1383" actId="2711"/>
          <ac:spMkLst>
            <pc:docMk/>
            <pc:sldMk cId="2423940232" sldId="263"/>
            <ac:spMk id="3" creationId="{00000000-0000-0000-0000-000000000000}"/>
          </ac:spMkLst>
        </pc:spChg>
      </pc:sldChg>
      <pc:sldChg chg="modSp mod">
        <pc:chgData name="I. Winton" userId="bc5058d3-b2ca-4b04-8548-49ffbd325000" providerId="ADAL" clId="{62DC960B-5326-4182-B148-986AC275E693}" dt="2022-04-25T07:23:27.985" v="1392" actId="20577"/>
        <pc:sldMkLst>
          <pc:docMk/>
          <pc:sldMk cId="4284442151" sldId="264"/>
        </pc:sldMkLst>
        <pc:spChg chg="mod">
          <ac:chgData name="I. Winton" userId="bc5058d3-b2ca-4b04-8548-49ffbd325000" providerId="ADAL" clId="{62DC960B-5326-4182-B148-986AC275E693}" dt="2022-04-25T07:23:18.589" v="1386" actId="2711"/>
          <ac:spMkLst>
            <pc:docMk/>
            <pc:sldMk cId="4284442151" sldId="264"/>
            <ac:spMk id="2" creationId="{00000000-0000-0000-0000-000000000000}"/>
          </ac:spMkLst>
        </pc:spChg>
        <pc:spChg chg="mod">
          <ac:chgData name="I. Winton" userId="bc5058d3-b2ca-4b04-8548-49ffbd325000" providerId="ADAL" clId="{62DC960B-5326-4182-B148-986AC275E693}" dt="2022-04-25T07:23:27.985" v="1392" actId="20577"/>
          <ac:spMkLst>
            <pc:docMk/>
            <pc:sldMk cId="4284442151" sldId="264"/>
            <ac:spMk id="3" creationId="{00000000-0000-0000-0000-000000000000}"/>
          </ac:spMkLst>
        </pc:spChg>
      </pc:sldChg>
      <pc:sldChg chg="modSp mod">
        <pc:chgData name="I. Winton" userId="bc5058d3-b2ca-4b04-8548-49ffbd325000" providerId="ADAL" clId="{62DC960B-5326-4182-B148-986AC275E693}" dt="2022-04-25T07:23:44.658" v="1400" actId="20577"/>
        <pc:sldMkLst>
          <pc:docMk/>
          <pc:sldMk cId="1312107214" sldId="265"/>
        </pc:sldMkLst>
        <pc:spChg chg="mod">
          <ac:chgData name="I. Winton" userId="bc5058d3-b2ca-4b04-8548-49ffbd325000" providerId="ADAL" clId="{62DC960B-5326-4182-B148-986AC275E693}" dt="2022-04-25T07:23:38.611" v="1394" actId="2711"/>
          <ac:spMkLst>
            <pc:docMk/>
            <pc:sldMk cId="1312107214" sldId="265"/>
            <ac:spMk id="2" creationId="{00000000-0000-0000-0000-000000000000}"/>
          </ac:spMkLst>
        </pc:spChg>
        <pc:spChg chg="mod">
          <ac:chgData name="I. Winton" userId="bc5058d3-b2ca-4b04-8548-49ffbd325000" providerId="ADAL" clId="{62DC960B-5326-4182-B148-986AC275E693}" dt="2022-04-25T07:23:44.658" v="1400" actId="20577"/>
          <ac:spMkLst>
            <pc:docMk/>
            <pc:sldMk cId="1312107214" sldId="265"/>
            <ac:spMk id="3" creationId="{00000000-0000-0000-0000-000000000000}"/>
          </ac:spMkLst>
        </pc:spChg>
      </pc:sldChg>
      <pc:sldChg chg="modSp mod">
        <pc:chgData name="I. Winton" userId="bc5058d3-b2ca-4b04-8548-49ffbd325000" providerId="ADAL" clId="{62DC960B-5326-4182-B148-986AC275E693}" dt="2022-04-25T07:23:57.115" v="1402" actId="2711"/>
        <pc:sldMkLst>
          <pc:docMk/>
          <pc:sldMk cId="344928672" sldId="266"/>
        </pc:sldMkLst>
        <pc:spChg chg="mod">
          <ac:chgData name="I. Winton" userId="bc5058d3-b2ca-4b04-8548-49ffbd325000" providerId="ADAL" clId="{62DC960B-5326-4182-B148-986AC275E693}" dt="2022-04-25T07:23:57.115" v="1402" actId="2711"/>
          <ac:spMkLst>
            <pc:docMk/>
            <pc:sldMk cId="344928672" sldId="266"/>
            <ac:spMk id="2" creationId="{00000000-0000-0000-0000-000000000000}"/>
          </ac:spMkLst>
        </pc:spChg>
        <pc:spChg chg="mod">
          <ac:chgData name="I. Winton" userId="bc5058d3-b2ca-4b04-8548-49ffbd325000" providerId="ADAL" clId="{62DC960B-5326-4182-B148-986AC275E693}" dt="2022-04-25T07:23:50.656" v="1401" actId="2711"/>
          <ac:spMkLst>
            <pc:docMk/>
            <pc:sldMk cId="344928672" sldId="266"/>
            <ac:spMk id="3" creationId="{00000000-0000-0000-0000-000000000000}"/>
          </ac:spMkLst>
        </pc:spChg>
      </pc:sldChg>
      <pc:sldChg chg="addSp delSp modSp mod setBg">
        <pc:chgData name="I. Winton" userId="bc5058d3-b2ca-4b04-8548-49ffbd325000" providerId="ADAL" clId="{62DC960B-5326-4182-B148-986AC275E693}" dt="2022-05-03T11:34:16.271" v="1654" actId="313"/>
        <pc:sldMkLst>
          <pc:docMk/>
          <pc:sldMk cId="1484179397" sldId="267"/>
        </pc:sldMkLst>
        <pc:spChg chg="mod">
          <ac:chgData name="I. Winton" userId="bc5058d3-b2ca-4b04-8548-49ffbd325000" providerId="ADAL" clId="{62DC960B-5326-4182-B148-986AC275E693}" dt="2022-05-03T11:34:16.271" v="1654" actId="313"/>
          <ac:spMkLst>
            <pc:docMk/>
            <pc:sldMk cId="1484179397" sldId="267"/>
            <ac:spMk id="2" creationId="{ED57AF75-3569-49B2-96DB-4AD704EA68C4}"/>
          </ac:spMkLst>
        </pc:spChg>
        <pc:spChg chg="mod">
          <ac:chgData name="I. Winton" userId="bc5058d3-b2ca-4b04-8548-49ffbd325000" providerId="ADAL" clId="{62DC960B-5326-4182-B148-986AC275E693}" dt="2022-04-25T07:25:07.028" v="1430" actId="2711"/>
          <ac:spMkLst>
            <pc:docMk/>
            <pc:sldMk cId="1484179397" sldId="267"/>
            <ac:spMk id="4" creationId="{7AFDB8BB-51D0-4AB6-89C0-111442D9BC30}"/>
          </ac:spMkLst>
        </pc:spChg>
        <pc:picChg chg="add mod">
          <ac:chgData name="I. Winton" userId="bc5058d3-b2ca-4b04-8548-49ffbd325000" providerId="ADAL" clId="{62DC960B-5326-4182-B148-986AC275E693}" dt="2022-04-20T12:52:55.028" v="1147" actId="26606"/>
          <ac:picMkLst>
            <pc:docMk/>
            <pc:sldMk cId="1484179397" sldId="267"/>
            <ac:picMk id="6" creationId="{2B8840B5-45E5-4D13-A48F-3A473E5B61C0}"/>
          </ac:picMkLst>
        </pc:picChg>
        <pc:picChg chg="add del">
          <ac:chgData name="I. Winton" userId="bc5058d3-b2ca-4b04-8548-49ffbd325000" providerId="ADAL" clId="{62DC960B-5326-4182-B148-986AC275E693}" dt="2022-04-20T12:52:33.384" v="1143" actId="478"/>
          <ac:picMkLst>
            <pc:docMk/>
            <pc:sldMk cId="1484179397" sldId="267"/>
            <ac:picMk id="5122" creationId="{17FE480D-A09F-4D42-8780-9CFEA9FDB947}"/>
          </ac:picMkLst>
        </pc:picChg>
        <pc:cxnChg chg="add">
          <ac:chgData name="I. Winton" userId="bc5058d3-b2ca-4b04-8548-49ffbd325000" providerId="ADAL" clId="{62DC960B-5326-4182-B148-986AC275E693}" dt="2022-04-20T12:52:55.028" v="1147" actId="26606"/>
          <ac:cxnSpMkLst>
            <pc:docMk/>
            <pc:sldMk cId="1484179397" sldId="267"/>
            <ac:cxnSpMk id="11" creationId="{A7F400EE-A8A5-48AF-B4D6-291B52C6F0B0}"/>
          </ac:cxnSpMkLst>
        </pc:cxnChg>
      </pc:sldChg>
      <pc:sldChg chg="modSp mod">
        <pc:chgData name="I. Winton" userId="bc5058d3-b2ca-4b04-8548-49ffbd325000" providerId="ADAL" clId="{62DC960B-5326-4182-B148-986AC275E693}" dt="2022-04-25T07:24:26.784" v="1407" actId="2711"/>
        <pc:sldMkLst>
          <pc:docMk/>
          <pc:sldMk cId="3997934410" sldId="268"/>
        </pc:sldMkLst>
        <pc:spChg chg="mod">
          <ac:chgData name="I. Winton" userId="bc5058d3-b2ca-4b04-8548-49ffbd325000" providerId="ADAL" clId="{62DC960B-5326-4182-B148-986AC275E693}" dt="2022-04-25T07:24:26.784" v="1407" actId="2711"/>
          <ac:spMkLst>
            <pc:docMk/>
            <pc:sldMk cId="3997934410" sldId="268"/>
            <ac:spMk id="3" creationId="{C3B39901-4E55-4833-BA0F-F535D27D4FB5}"/>
          </ac:spMkLst>
        </pc:spChg>
      </pc:sldChg>
      <pc:sldChg chg="addSp delSp modSp mod modNotesTx">
        <pc:chgData name="I. Winton" userId="bc5058d3-b2ca-4b04-8548-49ffbd325000" providerId="ADAL" clId="{62DC960B-5326-4182-B148-986AC275E693}" dt="2022-04-26T14:49:11.192" v="1647" actId="14100"/>
        <pc:sldMkLst>
          <pc:docMk/>
          <pc:sldMk cId="2420879541" sldId="269"/>
        </pc:sldMkLst>
        <pc:graphicFrameChg chg="del modGraphic">
          <ac:chgData name="I. Winton" userId="bc5058d3-b2ca-4b04-8548-49ffbd325000" providerId="ADAL" clId="{62DC960B-5326-4182-B148-986AC275E693}" dt="2022-04-26T14:49:04.648" v="1644" actId="478"/>
          <ac:graphicFrameMkLst>
            <pc:docMk/>
            <pc:sldMk cId="2420879541" sldId="269"/>
            <ac:graphicFrameMk id="4" creationId="{A0975719-0F1A-4662-9D4F-BFD41A27EF9E}"/>
          </ac:graphicFrameMkLst>
        </pc:graphicFrameChg>
        <pc:graphicFrameChg chg="add mod modGraphic">
          <ac:chgData name="I. Winton" userId="bc5058d3-b2ca-4b04-8548-49ffbd325000" providerId="ADAL" clId="{62DC960B-5326-4182-B148-986AC275E693}" dt="2022-04-26T14:49:11.192" v="1647" actId="14100"/>
          <ac:graphicFrameMkLst>
            <pc:docMk/>
            <pc:sldMk cId="2420879541" sldId="269"/>
            <ac:graphicFrameMk id="6" creationId="{C62A6A67-4E2A-4E26-A5C0-D0B20C8E2489}"/>
          </ac:graphicFrameMkLst>
        </pc:graphicFrameChg>
        <pc:picChg chg="add mod">
          <ac:chgData name="I. Winton" userId="bc5058d3-b2ca-4b04-8548-49ffbd325000" providerId="ADAL" clId="{62DC960B-5326-4182-B148-986AC275E693}" dt="2022-04-20T12:43:19.204" v="554" actId="14100"/>
          <ac:picMkLst>
            <pc:docMk/>
            <pc:sldMk cId="2420879541" sldId="269"/>
            <ac:picMk id="2050" creationId="{FB24C71B-8E95-43C6-AEF4-2617352007AB}"/>
          </ac:picMkLst>
        </pc:picChg>
      </pc:sldChg>
      <pc:sldChg chg="addSp delSp modSp mod ord setBg">
        <pc:chgData name="I. Winton" userId="bc5058d3-b2ca-4b04-8548-49ffbd325000" providerId="ADAL" clId="{62DC960B-5326-4182-B148-986AC275E693}" dt="2022-04-26T14:49:16.329" v="1649"/>
        <pc:sldMkLst>
          <pc:docMk/>
          <pc:sldMk cId="3878792837" sldId="270"/>
        </pc:sldMkLst>
        <pc:spChg chg="mod">
          <ac:chgData name="I. Winton" userId="bc5058d3-b2ca-4b04-8548-49ffbd325000" providerId="ADAL" clId="{62DC960B-5326-4182-B148-986AC275E693}" dt="2022-04-26T14:33:09.082" v="1468" actId="26606"/>
          <ac:spMkLst>
            <pc:docMk/>
            <pc:sldMk cId="3878792837" sldId="270"/>
            <ac:spMk id="2" creationId="{A17E1668-AC72-4EC1-B165-E335E6C2E3DE}"/>
          </ac:spMkLst>
        </pc:spChg>
        <pc:spChg chg="del mod">
          <ac:chgData name="I. Winton" userId="bc5058d3-b2ca-4b04-8548-49ffbd325000" providerId="ADAL" clId="{62DC960B-5326-4182-B148-986AC275E693}" dt="2022-04-26T14:33:05.083" v="1467" actId="478"/>
          <ac:spMkLst>
            <pc:docMk/>
            <pc:sldMk cId="3878792837" sldId="270"/>
            <ac:spMk id="3" creationId="{57A3D0A1-059D-4290-946F-A7B44A0A91C5}"/>
          </ac:spMkLst>
        </pc:spChg>
        <pc:spChg chg="add">
          <ac:chgData name="I. Winton" userId="bc5058d3-b2ca-4b04-8548-49ffbd325000" providerId="ADAL" clId="{62DC960B-5326-4182-B148-986AC275E693}" dt="2022-04-26T14:33:09.082" v="1468" actId="26606"/>
          <ac:spMkLst>
            <pc:docMk/>
            <pc:sldMk cId="3878792837" sldId="270"/>
            <ac:spMk id="9" creationId="{A8384FB5-9ADC-4DDC-881B-597D56F5B15D}"/>
          </ac:spMkLst>
        </pc:spChg>
        <pc:spChg chg="add">
          <ac:chgData name="I. Winton" userId="bc5058d3-b2ca-4b04-8548-49ffbd325000" providerId="ADAL" clId="{62DC960B-5326-4182-B148-986AC275E693}" dt="2022-04-26T14:33:09.082" v="1468" actId="26606"/>
          <ac:spMkLst>
            <pc:docMk/>
            <pc:sldMk cId="3878792837" sldId="270"/>
            <ac:spMk id="11" creationId="{91E5A9A7-95C6-4F4F-B00E-C82E07FE62EF}"/>
          </ac:spMkLst>
        </pc:spChg>
        <pc:spChg chg="add">
          <ac:chgData name="I. Winton" userId="bc5058d3-b2ca-4b04-8548-49ffbd325000" providerId="ADAL" clId="{62DC960B-5326-4182-B148-986AC275E693}" dt="2022-04-26T14:33:09.082" v="1468" actId="26606"/>
          <ac:spMkLst>
            <pc:docMk/>
            <pc:sldMk cId="3878792837" sldId="270"/>
            <ac:spMk id="13" creationId="{D07DD2DE-F619-49DD-B5E7-03A290FF4ED1}"/>
          </ac:spMkLst>
        </pc:spChg>
        <pc:spChg chg="add">
          <ac:chgData name="I. Winton" userId="bc5058d3-b2ca-4b04-8548-49ffbd325000" providerId="ADAL" clId="{62DC960B-5326-4182-B148-986AC275E693}" dt="2022-04-26T14:33:09.082" v="1468" actId="26606"/>
          <ac:spMkLst>
            <pc:docMk/>
            <pc:sldMk cId="3878792837" sldId="270"/>
            <ac:spMk id="15" creationId="{85149191-5F60-4A28-AAFF-039F96B0F3EC}"/>
          </ac:spMkLst>
        </pc:spChg>
        <pc:spChg chg="add">
          <ac:chgData name="I. Winton" userId="bc5058d3-b2ca-4b04-8548-49ffbd325000" providerId="ADAL" clId="{62DC960B-5326-4182-B148-986AC275E693}" dt="2022-04-26T14:33:09.082" v="1468" actId="26606"/>
          <ac:spMkLst>
            <pc:docMk/>
            <pc:sldMk cId="3878792837" sldId="270"/>
            <ac:spMk id="17" creationId="{F8260ED5-17F7-4158-B241-D51DD4CF1B7E}"/>
          </ac:spMkLst>
        </pc:spChg>
        <pc:graphicFrameChg chg="add mod modGraphic">
          <ac:chgData name="I. Winton" userId="bc5058d3-b2ca-4b04-8548-49ffbd325000" providerId="ADAL" clId="{62DC960B-5326-4182-B148-986AC275E693}" dt="2022-04-26T14:33:29.894" v="1492" actId="113"/>
          <ac:graphicFrameMkLst>
            <pc:docMk/>
            <pc:sldMk cId="3878792837" sldId="270"/>
            <ac:graphicFrameMk id="4" creationId="{31348642-1D00-488C-AC12-0B0864662D6A}"/>
          </ac:graphicFrameMkLst>
        </pc:graphicFrameChg>
      </pc:sldChg>
      <pc:sldChg chg="modSp new mod">
        <pc:chgData name="I. Winton" userId="bc5058d3-b2ca-4b04-8548-49ffbd325000" providerId="ADAL" clId="{62DC960B-5326-4182-B148-986AC275E693}" dt="2022-04-25T07:10:36.400" v="1170" actId="2711"/>
        <pc:sldMkLst>
          <pc:docMk/>
          <pc:sldMk cId="3535381612" sldId="271"/>
        </pc:sldMkLst>
        <pc:spChg chg="mod">
          <ac:chgData name="I. Winton" userId="bc5058d3-b2ca-4b04-8548-49ffbd325000" providerId="ADAL" clId="{62DC960B-5326-4182-B148-986AC275E693}" dt="2022-04-25T07:10:36.400" v="1170" actId="2711"/>
          <ac:spMkLst>
            <pc:docMk/>
            <pc:sldMk cId="3535381612" sldId="271"/>
            <ac:spMk id="2" creationId="{1DDAD724-89D4-42AF-AA05-3A0B827373D6}"/>
          </ac:spMkLst>
        </pc:spChg>
        <pc:spChg chg="mod">
          <ac:chgData name="I. Winton" userId="bc5058d3-b2ca-4b04-8548-49ffbd325000" providerId="ADAL" clId="{62DC960B-5326-4182-B148-986AC275E693}" dt="2022-04-25T07:10:32.292" v="1169" actId="2711"/>
          <ac:spMkLst>
            <pc:docMk/>
            <pc:sldMk cId="3535381612" sldId="271"/>
            <ac:spMk id="3" creationId="{40F3B5C1-E052-43DC-82F7-4B4918CB4D8F}"/>
          </ac:spMkLst>
        </pc:spChg>
      </pc:sldChg>
      <pc:sldChg chg="modSp new mod">
        <pc:chgData name="I. Winton" userId="bc5058d3-b2ca-4b04-8548-49ffbd325000" providerId="ADAL" clId="{62DC960B-5326-4182-B148-986AC275E693}" dt="2022-04-25T07:10:44.358" v="1172" actId="2711"/>
        <pc:sldMkLst>
          <pc:docMk/>
          <pc:sldMk cId="2644806708" sldId="272"/>
        </pc:sldMkLst>
        <pc:spChg chg="mod">
          <ac:chgData name="I. Winton" userId="bc5058d3-b2ca-4b04-8548-49ffbd325000" providerId="ADAL" clId="{62DC960B-5326-4182-B148-986AC275E693}" dt="2022-04-25T07:10:40.966" v="1171" actId="2711"/>
          <ac:spMkLst>
            <pc:docMk/>
            <pc:sldMk cId="2644806708" sldId="272"/>
            <ac:spMk id="2" creationId="{F53679B7-7E2F-46DB-8CFE-56F1769DBB72}"/>
          </ac:spMkLst>
        </pc:spChg>
        <pc:spChg chg="mod">
          <ac:chgData name="I. Winton" userId="bc5058d3-b2ca-4b04-8548-49ffbd325000" providerId="ADAL" clId="{62DC960B-5326-4182-B148-986AC275E693}" dt="2022-04-25T07:10:44.358" v="1172" actId="2711"/>
          <ac:spMkLst>
            <pc:docMk/>
            <pc:sldMk cId="2644806708" sldId="272"/>
            <ac:spMk id="3" creationId="{822FA7D1-4835-4989-962B-0B46F30DE8A6}"/>
          </ac:spMkLst>
        </pc:spChg>
      </pc:sldChg>
      <pc:sldChg chg="addSp delSp modSp new mod setBg addAnim modNotesTx">
        <pc:chgData name="I. Winton" userId="bc5058d3-b2ca-4b04-8548-49ffbd325000" providerId="ADAL" clId="{62DC960B-5326-4182-B148-986AC275E693}" dt="2022-04-25T07:10:25.798" v="1168" actId="2711"/>
        <pc:sldMkLst>
          <pc:docMk/>
          <pc:sldMk cId="783823644" sldId="273"/>
        </pc:sldMkLst>
        <pc:spChg chg="mod ord">
          <ac:chgData name="I. Winton" userId="bc5058d3-b2ca-4b04-8548-49ffbd325000" providerId="ADAL" clId="{62DC960B-5326-4182-B148-986AC275E693}" dt="2022-04-25T07:10:25.798" v="1168" actId="2711"/>
          <ac:spMkLst>
            <pc:docMk/>
            <pc:sldMk cId="783823644" sldId="273"/>
            <ac:spMk id="2" creationId="{D14E15F7-0C45-41BD-9A28-49235A447FE2}"/>
          </ac:spMkLst>
        </pc:spChg>
        <pc:spChg chg="del mod">
          <ac:chgData name="I. Winton" userId="bc5058d3-b2ca-4b04-8548-49ffbd325000" providerId="ADAL" clId="{62DC960B-5326-4182-B148-986AC275E693}" dt="2022-04-20T12:41:40.478" v="542" actId="478"/>
          <ac:spMkLst>
            <pc:docMk/>
            <pc:sldMk cId="783823644" sldId="273"/>
            <ac:spMk id="3" creationId="{31F1ABF2-DE14-4658-82E1-C672C5251044}"/>
          </ac:spMkLst>
        </pc:spChg>
        <pc:spChg chg="add del">
          <ac:chgData name="I. Winton" userId="bc5058d3-b2ca-4b04-8548-49ffbd325000" providerId="ADAL" clId="{62DC960B-5326-4182-B148-986AC275E693}" dt="2022-04-20T12:41:28.242" v="539" actId="26606"/>
          <ac:spMkLst>
            <pc:docMk/>
            <pc:sldMk cId="783823644" sldId="273"/>
            <ac:spMk id="71" creationId="{E91DC736-0EF8-4F87-9146-EBF1D2EE4D3D}"/>
          </ac:spMkLst>
        </pc:spChg>
        <pc:spChg chg="add del">
          <ac:chgData name="I. Winton" userId="bc5058d3-b2ca-4b04-8548-49ffbd325000" providerId="ADAL" clId="{62DC960B-5326-4182-B148-986AC275E693}" dt="2022-04-20T12:41:28.242" v="539" actId="26606"/>
          <ac:spMkLst>
            <pc:docMk/>
            <pc:sldMk cId="783823644" sldId="273"/>
            <ac:spMk id="73" creationId="{097CD68E-23E3-4007-8847-CD0944C4F7BE}"/>
          </ac:spMkLst>
        </pc:spChg>
        <pc:spChg chg="add del">
          <ac:chgData name="I. Winton" userId="bc5058d3-b2ca-4b04-8548-49ffbd325000" providerId="ADAL" clId="{62DC960B-5326-4182-B148-986AC275E693}" dt="2022-04-20T12:41:28.242" v="539" actId="26606"/>
          <ac:spMkLst>
            <pc:docMk/>
            <pc:sldMk cId="783823644" sldId="273"/>
            <ac:spMk id="75" creationId="{AF2F604E-43BE-4DC3-B983-E071523364F8}"/>
          </ac:spMkLst>
        </pc:spChg>
        <pc:spChg chg="add del">
          <ac:chgData name="I. Winton" userId="bc5058d3-b2ca-4b04-8548-49ffbd325000" providerId="ADAL" clId="{62DC960B-5326-4182-B148-986AC275E693}" dt="2022-04-20T12:41:28.242" v="539" actId="26606"/>
          <ac:spMkLst>
            <pc:docMk/>
            <pc:sldMk cId="783823644" sldId="273"/>
            <ac:spMk id="77" creationId="{08C9B587-E65E-4B52-B37C-ABEBB6E87928}"/>
          </ac:spMkLst>
        </pc:spChg>
        <pc:spChg chg="add">
          <ac:chgData name="I. Winton" userId="bc5058d3-b2ca-4b04-8548-49ffbd325000" providerId="ADAL" clId="{62DC960B-5326-4182-B148-986AC275E693}" dt="2022-04-20T12:43:44.684" v="556" actId="26606"/>
          <ac:spMkLst>
            <pc:docMk/>
            <pc:sldMk cId="783823644" sldId="273"/>
            <ac:spMk id="79" creationId="{599C8C75-BFDF-44E7-A028-EEB5EDD58817}"/>
          </ac:spMkLst>
        </pc:spChg>
        <pc:spChg chg="add">
          <ac:chgData name="I. Winton" userId="bc5058d3-b2ca-4b04-8548-49ffbd325000" providerId="ADAL" clId="{62DC960B-5326-4182-B148-986AC275E693}" dt="2022-04-20T12:43:44.684" v="556" actId="26606"/>
          <ac:spMkLst>
            <pc:docMk/>
            <pc:sldMk cId="783823644" sldId="273"/>
            <ac:spMk id="3082" creationId="{B497CCB5-5FC2-473C-AFCC-2430CEF1DF71}"/>
          </ac:spMkLst>
        </pc:spChg>
        <pc:picChg chg="add mod ord">
          <ac:chgData name="I. Winton" userId="bc5058d3-b2ca-4b04-8548-49ffbd325000" providerId="ADAL" clId="{62DC960B-5326-4182-B148-986AC275E693}" dt="2022-04-20T12:43:44.684" v="556" actId="26606"/>
          <ac:picMkLst>
            <pc:docMk/>
            <pc:sldMk cId="783823644" sldId="273"/>
            <ac:picMk id="3074" creationId="{ED24E88C-2CB9-4FE1-8EFB-9767F25F2609}"/>
          </ac:picMkLst>
        </pc:picChg>
        <pc:picChg chg="add mod">
          <ac:chgData name="I. Winton" userId="bc5058d3-b2ca-4b04-8548-49ffbd325000" providerId="ADAL" clId="{62DC960B-5326-4182-B148-986AC275E693}" dt="2022-04-20T12:43:44.684" v="556" actId="26606"/>
          <ac:picMkLst>
            <pc:docMk/>
            <pc:sldMk cId="783823644" sldId="273"/>
            <ac:picMk id="3076" creationId="{6BC52C3A-A693-47FC-844C-E2D6DF895092}"/>
          </ac:picMkLst>
        </pc:picChg>
        <pc:picChg chg="add mod ord">
          <ac:chgData name="I. Winton" userId="bc5058d3-b2ca-4b04-8548-49ffbd325000" providerId="ADAL" clId="{62DC960B-5326-4182-B148-986AC275E693}" dt="2022-04-20T12:43:44.684" v="556" actId="26606"/>
          <ac:picMkLst>
            <pc:docMk/>
            <pc:sldMk cId="783823644" sldId="273"/>
            <ac:picMk id="3078" creationId="{513197E5-D702-4BE2-8803-51A1219ACF50}"/>
          </ac:picMkLst>
        </pc:picChg>
        <pc:picChg chg="add mod">
          <ac:chgData name="I. Winton" userId="bc5058d3-b2ca-4b04-8548-49ffbd325000" providerId="ADAL" clId="{62DC960B-5326-4182-B148-986AC275E693}" dt="2022-04-20T12:43:44.684" v="556" actId="26606"/>
          <ac:picMkLst>
            <pc:docMk/>
            <pc:sldMk cId="783823644" sldId="273"/>
            <ac:picMk id="3080" creationId="{90E94592-E697-46A5-87D8-3D5799C8DCD4}"/>
          </ac:picMkLst>
        </pc:picChg>
      </pc:sldChg>
      <pc:sldChg chg="modSp new mod">
        <pc:chgData name="I. Winton" userId="bc5058d3-b2ca-4b04-8548-49ffbd325000" providerId="ADAL" clId="{62DC960B-5326-4182-B148-986AC275E693}" dt="2022-04-25T07:10:52.516" v="1174" actId="2711"/>
        <pc:sldMkLst>
          <pc:docMk/>
          <pc:sldMk cId="2160020559" sldId="274"/>
        </pc:sldMkLst>
        <pc:spChg chg="mod">
          <ac:chgData name="I. Winton" userId="bc5058d3-b2ca-4b04-8548-49ffbd325000" providerId="ADAL" clId="{62DC960B-5326-4182-B148-986AC275E693}" dt="2022-04-25T07:10:52.516" v="1174" actId="2711"/>
          <ac:spMkLst>
            <pc:docMk/>
            <pc:sldMk cId="2160020559" sldId="274"/>
            <ac:spMk id="2" creationId="{40B17343-633A-4BE3-9886-BD28A8B55864}"/>
          </ac:spMkLst>
        </pc:spChg>
        <pc:spChg chg="mod">
          <ac:chgData name="I. Winton" userId="bc5058d3-b2ca-4b04-8548-49ffbd325000" providerId="ADAL" clId="{62DC960B-5326-4182-B148-986AC275E693}" dt="2022-04-25T07:10:49.285" v="1173" actId="2711"/>
          <ac:spMkLst>
            <pc:docMk/>
            <pc:sldMk cId="2160020559" sldId="274"/>
            <ac:spMk id="3" creationId="{F4FDDB3E-6D46-4EC1-A57F-0D359A7AADFE}"/>
          </ac:spMkLst>
        </pc:spChg>
      </pc:sldChg>
      <pc:sldChg chg="delSp modSp new mod">
        <pc:chgData name="I. Winton" userId="bc5058d3-b2ca-4b04-8548-49ffbd325000" providerId="ADAL" clId="{62DC960B-5326-4182-B148-986AC275E693}" dt="2022-04-25T07:24:01.260" v="1403" actId="2711"/>
        <pc:sldMkLst>
          <pc:docMk/>
          <pc:sldMk cId="391677351" sldId="275"/>
        </pc:sldMkLst>
        <pc:spChg chg="mod">
          <ac:chgData name="I. Winton" userId="bc5058d3-b2ca-4b04-8548-49ffbd325000" providerId="ADAL" clId="{62DC960B-5326-4182-B148-986AC275E693}" dt="2022-04-25T07:24:01.260" v="1403" actId="2711"/>
          <ac:spMkLst>
            <pc:docMk/>
            <pc:sldMk cId="391677351" sldId="275"/>
            <ac:spMk id="2" creationId="{139B1B7D-2BE1-497F-8A75-0CCAEDA85BF8}"/>
          </ac:spMkLst>
        </pc:spChg>
        <pc:spChg chg="del">
          <ac:chgData name="I. Winton" userId="bc5058d3-b2ca-4b04-8548-49ffbd325000" providerId="ADAL" clId="{62DC960B-5326-4182-B148-986AC275E693}" dt="2022-04-20T12:51:34.527" v="1141" actId="478"/>
          <ac:spMkLst>
            <pc:docMk/>
            <pc:sldMk cId="391677351" sldId="275"/>
            <ac:spMk id="3" creationId="{8EABB43F-7B02-4124-A2CE-97EB8A41C0D9}"/>
          </ac:spMkLst>
        </pc:spChg>
      </pc:sldChg>
      <pc:sldChg chg="new del">
        <pc:chgData name="I. Winton" userId="bc5058d3-b2ca-4b04-8548-49ffbd325000" providerId="ADAL" clId="{62DC960B-5326-4182-B148-986AC275E693}" dt="2022-04-21T13:10:09.275" v="1158" actId="2696"/>
        <pc:sldMkLst>
          <pc:docMk/>
          <pc:sldMk cId="564126207" sldId="276"/>
        </pc:sldMkLst>
      </pc:sldChg>
      <pc:sldChg chg="modSp add mod">
        <pc:chgData name="I. Winton" userId="bc5058d3-b2ca-4b04-8548-49ffbd325000" providerId="ADAL" clId="{62DC960B-5326-4182-B148-986AC275E693}" dt="2022-04-25T07:21:42.475" v="1176" actId="2711"/>
        <pc:sldMkLst>
          <pc:docMk/>
          <pc:sldMk cId="3559648675" sldId="277"/>
        </pc:sldMkLst>
        <pc:spChg chg="mod">
          <ac:chgData name="I. Winton" userId="bc5058d3-b2ca-4b04-8548-49ffbd325000" providerId="ADAL" clId="{62DC960B-5326-4182-B148-986AC275E693}" dt="2022-04-25T07:21:42.475" v="1176" actId="2711"/>
          <ac:spMkLst>
            <pc:docMk/>
            <pc:sldMk cId="3559648675" sldId="277"/>
            <ac:spMk id="2" creationId="{9DEB194F-D28D-4627-8111-AEC50D863E49}"/>
          </ac:spMkLst>
        </pc:spChg>
        <pc:spChg chg="mod">
          <ac:chgData name="I. Winton" userId="bc5058d3-b2ca-4b04-8548-49ffbd325000" providerId="ADAL" clId="{62DC960B-5326-4182-B148-986AC275E693}" dt="2022-04-25T07:21:38.589" v="1175" actId="2711"/>
          <ac:spMkLst>
            <pc:docMk/>
            <pc:sldMk cId="3559648675" sldId="277"/>
            <ac:spMk id="3" creationId="{9179C124-B96B-4133-986F-E4D2397DF36A}"/>
          </ac:spMkLst>
        </pc:spChg>
      </pc:sldChg>
      <pc:sldChg chg="modSp new mod">
        <pc:chgData name="I. Winton" userId="bc5058d3-b2ca-4b04-8548-49ffbd325000" providerId="ADAL" clId="{62DC960B-5326-4182-B148-986AC275E693}" dt="2022-04-25T07:22:56.698" v="1382" actId="20577"/>
        <pc:sldMkLst>
          <pc:docMk/>
          <pc:sldMk cId="1026965704" sldId="278"/>
        </pc:sldMkLst>
        <pc:spChg chg="mod">
          <ac:chgData name="I. Winton" userId="bc5058d3-b2ca-4b04-8548-49ffbd325000" providerId="ADAL" clId="{62DC960B-5326-4182-B148-986AC275E693}" dt="2022-04-25T07:21:58.058" v="1197" actId="2711"/>
          <ac:spMkLst>
            <pc:docMk/>
            <pc:sldMk cId="1026965704" sldId="278"/>
            <ac:spMk id="2" creationId="{8863AF8B-2C39-4225-86F9-046AB8C3B26F}"/>
          </ac:spMkLst>
        </pc:spChg>
        <pc:spChg chg="mod">
          <ac:chgData name="I. Winton" userId="bc5058d3-b2ca-4b04-8548-49ffbd325000" providerId="ADAL" clId="{62DC960B-5326-4182-B148-986AC275E693}" dt="2022-04-25T07:22:56.698" v="1382" actId="20577"/>
          <ac:spMkLst>
            <pc:docMk/>
            <pc:sldMk cId="1026965704" sldId="278"/>
            <ac:spMk id="3" creationId="{90689E23-2851-474D-98CB-7D671BC5F02B}"/>
          </ac:spMkLst>
        </pc:spChg>
      </pc:sldChg>
      <pc:sldChg chg="addSp delSp modSp new del mod setBg">
        <pc:chgData name="I. Winton" userId="bc5058d3-b2ca-4b04-8548-49ffbd325000" providerId="ADAL" clId="{62DC960B-5326-4182-B148-986AC275E693}" dt="2022-04-26T14:49:34.774" v="1650" actId="2696"/>
        <pc:sldMkLst>
          <pc:docMk/>
          <pc:sldMk cId="2716523536" sldId="279"/>
        </pc:sldMkLst>
        <pc:spChg chg="mod">
          <ac:chgData name="I. Winton" userId="bc5058d3-b2ca-4b04-8548-49ffbd325000" providerId="ADAL" clId="{62DC960B-5326-4182-B148-986AC275E693}" dt="2022-04-26T14:46:47.657" v="1580" actId="2711"/>
          <ac:spMkLst>
            <pc:docMk/>
            <pc:sldMk cId="2716523536" sldId="279"/>
            <ac:spMk id="2" creationId="{71CDECAC-7B46-431F-9458-D42C95F1EFE0}"/>
          </ac:spMkLst>
        </pc:spChg>
        <pc:spChg chg="del mod">
          <ac:chgData name="I. Winton" userId="bc5058d3-b2ca-4b04-8548-49ffbd325000" providerId="ADAL" clId="{62DC960B-5326-4182-B148-986AC275E693}" dt="2022-04-26T14:46:36.692" v="1577" actId="478"/>
          <ac:spMkLst>
            <pc:docMk/>
            <pc:sldMk cId="2716523536" sldId="279"/>
            <ac:spMk id="3" creationId="{B1A54489-8CE6-44C7-9DDA-4739F88E578C}"/>
          </ac:spMkLst>
        </pc:spChg>
        <pc:spChg chg="add">
          <ac:chgData name="I. Winton" userId="bc5058d3-b2ca-4b04-8548-49ffbd325000" providerId="ADAL" clId="{62DC960B-5326-4182-B148-986AC275E693}" dt="2022-04-26T14:46:42.612" v="1579" actId="26606"/>
          <ac:spMkLst>
            <pc:docMk/>
            <pc:sldMk cId="2716523536" sldId="279"/>
            <ac:spMk id="9" creationId="{D4771268-CB57-404A-9271-370EB28F6090}"/>
          </ac:spMkLst>
        </pc:spChg>
        <pc:graphicFrameChg chg="add del mod modGraphic">
          <ac:chgData name="I. Winton" userId="bc5058d3-b2ca-4b04-8548-49ffbd325000" providerId="ADAL" clId="{62DC960B-5326-4182-B148-986AC275E693}" dt="2022-04-26T14:48:58.646" v="1643" actId="21"/>
          <ac:graphicFrameMkLst>
            <pc:docMk/>
            <pc:sldMk cId="2716523536" sldId="279"/>
            <ac:graphicFrameMk id="4" creationId="{E436979A-2110-495C-AE98-6E2B59B1E75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D6D7D2-AD4F-41B3-8D21-42D81DA98472}" type="datetimeFigureOut">
              <a:rPr lang="en-GB" smtClean="0"/>
              <a:t>03/05/2022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F14F41-B997-4552-99C0-02F6AF32298C}" type="slidenum">
              <a:rPr lang="en-GB" smtClean="0"/>
              <a:t>‹#›</a:t>
            </a:fld>
            <a:endParaRPr lang="en-GB"/>
          </a:p>
        </p:txBody>
      </p:sp>
    </p:spTree>
    <p:extLst>
      <p:ext uri="{BB962C8B-B14F-4D97-AF65-F5344CB8AC3E}">
        <p14:creationId xmlns:p14="http://schemas.microsoft.com/office/powerpoint/2010/main" val="2475206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Plan to share information with pupils on Tuesday 3 May</a:t>
            </a:r>
          </a:p>
          <a:p>
            <a:r>
              <a:rPr lang="en-GB" dirty="0"/>
              <a:t>Taken pupils here on many occasions</a:t>
            </a:r>
          </a:p>
        </p:txBody>
      </p:sp>
      <p:sp>
        <p:nvSpPr>
          <p:cNvPr id="4" name="Slide Number Placeholder 3"/>
          <p:cNvSpPr>
            <a:spLocks noGrp="1"/>
          </p:cNvSpPr>
          <p:nvPr>
            <p:ph type="sldNum" sz="quarter" idx="5"/>
          </p:nvPr>
        </p:nvSpPr>
        <p:spPr/>
        <p:txBody>
          <a:bodyPr/>
          <a:lstStyle/>
          <a:p>
            <a:fld id="{571B6681-7830-4553-A381-5A863798880B}" type="slidenum">
              <a:rPr lang="en-GB" smtClean="0"/>
              <a:t>1</a:t>
            </a:fld>
            <a:endParaRPr lang="en-GB"/>
          </a:p>
        </p:txBody>
      </p:sp>
    </p:spTree>
    <p:extLst>
      <p:ext uri="{BB962C8B-B14F-4D97-AF65-F5344CB8AC3E}">
        <p14:creationId xmlns:p14="http://schemas.microsoft.com/office/powerpoint/2010/main" val="411114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Phones for those on buses – phones can be brought but they must be switched off at all times, any pupil using a phone will be sent home.</a:t>
            </a:r>
          </a:p>
        </p:txBody>
      </p:sp>
      <p:sp>
        <p:nvSpPr>
          <p:cNvPr id="4" name="Slide Number Placeholder 3"/>
          <p:cNvSpPr>
            <a:spLocks noGrp="1"/>
          </p:cNvSpPr>
          <p:nvPr>
            <p:ph type="sldNum" sz="quarter" idx="5"/>
          </p:nvPr>
        </p:nvSpPr>
        <p:spPr/>
        <p:txBody>
          <a:bodyPr/>
          <a:lstStyle/>
          <a:p>
            <a:fld id="{571B6681-7830-4553-A381-5A863798880B}" type="slidenum">
              <a:rPr lang="en-GB" smtClean="0"/>
              <a:t>4</a:t>
            </a:fld>
            <a:endParaRPr lang="en-GB"/>
          </a:p>
        </p:txBody>
      </p:sp>
    </p:spTree>
    <p:extLst>
      <p:ext uri="{BB962C8B-B14F-4D97-AF65-F5344CB8AC3E}">
        <p14:creationId xmlns:p14="http://schemas.microsoft.com/office/powerpoint/2010/main" val="3339209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Day pupils – always bring a change of clothes, on canoeing day, will also need a towel.  </a:t>
            </a:r>
          </a:p>
          <a:p>
            <a:r>
              <a:rPr lang="en-GB" dirty="0"/>
              <a:t>Keep things tidy</a:t>
            </a:r>
          </a:p>
          <a:p>
            <a:r>
              <a:rPr lang="en-GB" dirty="0"/>
              <a:t>Talk through why each of these will be useful</a:t>
            </a:r>
          </a:p>
        </p:txBody>
      </p:sp>
      <p:sp>
        <p:nvSpPr>
          <p:cNvPr id="4" name="Slide Number Placeholder 3"/>
          <p:cNvSpPr>
            <a:spLocks noGrp="1"/>
          </p:cNvSpPr>
          <p:nvPr>
            <p:ph type="sldNum" sz="quarter" idx="5"/>
          </p:nvPr>
        </p:nvSpPr>
        <p:spPr/>
        <p:txBody>
          <a:bodyPr/>
          <a:lstStyle/>
          <a:p>
            <a:fld id="{571B6681-7830-4553-A381-5A863798880B}" type="slidenum">
              <a:rPr lang="en-GB" smtClean="0"/>
              <a:t>6</a:t>
            </a:fld>
            <a:endParaRPr lang="en-GB"/>
          </a:p>
        </p:txBody>
      </p:sp>
    </p:spTree>
    <p:extLst>
      <p:ext uri="{BB962C8B-B14F-4D97-AF65-F5344CB8AC3E}">
        <p14:creationId xmlns:p14="http://schemas.microsoft.com/office/powerpoint/2010/main" val="143007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cabin will have at least one adult sleeping in it – you will know who this is and where they are sleeping.</a:t>
            </a:r>
          </a:p>
          <a:p>
            <a:r>
              <a:rPr lang="en-GB" dirty="0"/>
              <a:t>If your name is not on the list, that is because you are coming for the day only.</a:t>
            </a:r>
          </a:p>
          <a:p>
            <a:r>
              <a:rPr lang="en-GB" dirty="0"/>
              <a:t>Bunk beds – can decide when you get there</a:t>
            </a:r>
          </a:p>
          <a:p>
            <a:r>
              <a:rPr lang="en-GB" dirty="0"/>
              <a:t>We do not expect you to be in the rooms  during the day to play unless the weather is absolutely rubbish.</a:t>
            </a:r>
          </a:p>
          <a:p>
            <a:r>
              <a:rPr lang="en-GB" dirty="0"/>
              <a:t>You cannot go into someone else’s cabin without permission from an adult.</a:t>
            </a:r>
          </a:p>
          <a:p>
            <a:r>
              <a:rPr lang="en-GB" dirty="0"/>
              <a:t>When it is time to sleep, you sleep.</a:t>
            </a:r>
          </a:p>
        </p:txBody>
      </p:sp>
      <p:sp>
        <p:nvSpPr>
          <p:cNvPr id="4" name="Slide Number Placeholder 3"/>
          <p:cNvSpPr>
            <a:spLocks noGrp="1"/>
          </p:cNvSpPr>
          <p:nvPr>
            <p:ph type="sldNum" sz="quarter" idx="5"/>
          </p:nvPr>
        </p:nvSpPr>
        <p:spPr/>
        <p:txBody>
          <a:bodyPr/>
          <a:lstStyle/>
          <a:p>
            <a:fld id="{4EF14F41-B997-4552-99C0-02F6AF32298C}" type="slidenum">
              <a:rPr lang="en-GB" smtClean="0"/>
              <a:t>8</a:t>
            </a:fld>
            <a:endParaRPr lang="en-GB"/>
          </a:p>
        </p:txBody>
      </p:sp>
    </p:spTree>
    <p:extLst>
      <p:ext uri="{BB962C8B-B14F-4D97-AF65-F5344CB8AC3E}">
        <p14:creationId xmlns:p14="http://schemas.microsoft.com/office/powerpoint/2010/main" val="3421768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Enjoy, try</a:t>
            </a:r>
          </a:p>
        </p:txBody>
      </p:sp>
      <p:sp>
        <p:nvSpPr>
          <p:cNvPr id="4" name="Slide Number Placeholder 3"/>
          <p:cNvSpPr>
            <a:spLocks noGrp="1"/>
          </p:cNvSpPr>
          <p:nvPr>
            <p:ph type="sldNum" sz="quarter" idx="5"/>
          </p:nvPr>
        </p:nvSpPr>
        <p:spPr/>
        <p:txBody>
          <a:bodyPr/>
          <a:lstStyle/>
          <a:p>
            <a:fld id="{4EF14F41-B997-4552-99C0-02F6AF32298C}" type="slidenum">
              <a:rPr lang="en-GB" smtClean="0"/>
              <a:t>10</a:t>
            </a:fld>
            <a:endParaRPr lang="en-GB"/>
          </a:p>
        </p:txBody>
      </p:sp>
    </p:spTree>
    <p:extLst>
      <p:ext uri="{BB962C8B-B14F-4D97-AF65-F5344CB8AC3E}">
        <p14:creationId xmlns:p14="http://schemas.microsoft.com/office/powerpoint/2010/main" val="1788785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pupils will be informed which group they are in so that they can have the correct things ready.  I would recommend those canoeing wear there canoeing clothes all day.</a:t>
            </a:r>
          </a:p>
          <a:p>
            <a:endParaRPr lang="en-GB" dirty="0"/>
          </a:p>
        </p:txBody>
      </p:sp>
      <p:sp>
        <p:nvSpPr>
          <p:cNvPr id="4" name="Slide Number Placeholder 3"/>
          <p:cNvSpPr>
            <a:spLocks noGrp="1"/>
          </p:cNvSpPr>
          <p:nvPr>
            <p:ph type="sldNum" sz="quarter" idx="5"/>
          </p:nvPr>
        </p:nvSpPr>
        <p:spPr/>
        <p:txBody>
          <a:bodyPr/>
          <a:lstStyle/>
          <a:p>
            <a:fld id="{571B6681-7830-4553-A381-5A863798880B}" type="slidenum">
              <a:rPr lang="en-GB" smtClean="0"/>
              <a:t>16</a:t>
            </a:fld>
            <a:endParaRPr lang="en-GB"/>
          </a:p>
        </p:txBody>
      </p:sp>
    </p:spTree>
    <p:extLst>
      <p:ext uri="{BB962C8B-B14F-4D97-AF65-F5344CB8AC3E}">
        <p14:creationId xmlns:p14="http://schemas.microsoft.com/office/powerpoint/2010/main" val="3917186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15:00 – Realise it is earlier than normal, pupils will be tired so do encourage this to get home, rest, clean ad ready for school the next day.  If someone else is going to pick up your child at this time – a grandparent please let us know.  Equally, if you would like your child to go to WAC or on the bus, please let us know – </a:t>
            </a:r>
            <a:r>
              <a:rPr lang="en-GB"/>
              <a:t>class teacher</a:t>
            </a:r>
          </a:p>
        </p:txBody>
      </p:sp>
      <p:sp>
        <p:nvSpPr>
          <p:cNvPr id="4" name="Slide Number Placeholder 3"/>
          <p:cNvSpPr>
            <a:spLocks noGrp="1"/>
          </p:cNvSpPr>
          <p:nvPr>
            <p:ph type="sldNum" sz="quarter" idx="5"/>
          </p:nvPr>
        </p:nvSpPr>
        <p:spPr/>
        <p:txBody>
          <a:bodyPr/>
          <a:lstStyle/>
          <a:p>
            <a:fld id="{571B6681-7830-4553-A381-5A863798880B}" type="slidenum">
              <a:rPr lang="en-GB" smtClean="0"/>
              <a:t>18</a:t>
            </a:fld>
            <a:endParaRPr lang="en-GB"/>
          </a:p>
        </p:txBody>
      </p:sp>
    </p:spTree>
    <p:extLst>
      <p:ext uri="{BB962C8B-B14F-4D97-AF65-F5344CB8AC3E}">
        <p14:creationId xmlns:p14="http://schemas.microsoft.com/office/powerpoint/2010/main" val="3543826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more details about food</a:t>
            </a:r>
          </a:p>
          <a:p>
            <a:r>
              <a:rPr lang="en-GB" dirty="0"/>
              <a:t>Reference in activities canoeing, can’t leave someone at the side as a loop.</a:t>
            </a:r>
          </a:p>
        </p:txBody>
      </p:sp>
      <p:sp>
        <p:nvSpPr>
          <p:cNvPr id="4" name="Slide Number Placeholder 3"/>
          <p:cNvSpPr>
            <a:spLocks noGrp="1"/>
          </p:cNvSpPr>
          <p:nvPr>
            <p:ph type="sldNum" sz="quarter" idx="5"/>
          </p:nvPr>
        </p:nvSpPr>
        <p:spPr/>
        <p:txBody>
          <a:bodyPr/>
          <a:lstStyle/>
          <a:p>
            <a:fld id="{571B6681-7830-4553-A381-5A863798880B}" type="slidenum">
              <a:rPr lang="en-GB" smtClean="0"/>
              <a:t>19</a:t>
            </a:fld>
            <a:endParaRPr lang="en-GB"/>
          </a:p>
        </p:txBody>
      </p:sp>
    </p:spTree>
    <p:extLst>
      <p:ext uri="{BB962C8B-B14F-4D97-AF65-F5344CB8AC3E}">
        <p14:creationId xmlns:p14="http://schemas.microsoft.com/office/powerpoint/2010/main" val="1406859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05FE3F-540F-194B-B586-E1F828696C2D}"/>
              </a:ext>
            </a:extLst>
          </p:cNvPr>
          <p:cNvSpPr/>
          <p:nvPr userDrawn="1"/>
        </p:nvSpPr>
        <p:spPr>
          <a:xfrm>
            <a:off x="0" y="0"/>
            <a:ext cx="12192000" cy="1180407"/>
          </a:xfrm>
          <a:prstGeom prst="rect">
            <a:avLst/>
          </a:prstGeom>
          <a:solidFill>
            <a:srgbClr val="007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odum Medium" charset="0"/>
              <a:ea typeface="Modum Medium" charset="0"/>
              <a:cs typeface="Modum Medium" charset="0"/>
            </a:endParaRPr>
          </a:p>
        </p:txBody>
      </p:sp>
      <p:sp>
        <p:nvSpPr>
          <p:cNvPr id="2" name="Title 1">
            <a:extLst>
              <a:ext uri="{FF2B5EF4-FFF2-40B4-BE49-F238E27FC236}">
                <a16:creationId xmlns:a16="http://schemas.microsoft.com/office/drawing/2014/main" id="{67B5B0B8-796B-674A-B957-62FFA24DE111}"/>
              </a:ext>
            </a:extLst>
          </p:cNvPr>
          <p:cNvSpPr>
            <a:spLocks noGrp="1"/>
          </p:cNvSpPr>
          <p:nvPr>
            <p:ph type="ctrTitle" hasCustomPrompt="1"/>
          </p:nvPr>
        </p:nvSpPr>
        <p:spPr>
          <a:xfrm>
            <a:off x="293716" y="268317"/>
            <a:ext cx="9144000" cy="773500"/>
          </a:xfrm>
          <a:prstGeom prst="rect">
            <a:avLst/>
          </a:prstGeom>
        </p:spPr>
        <p:txBody>
          <a:bodyPr lIns="0" tIns="0"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dirty="0"/>
              <a:t>Click to edit title</a:t>
            </a:r>
          </a:p>
        </p:txBody>
      </p:sp>
      <p:pic>
        <p:nvPicPr>
          <p:cNvPr id="9" name="Picture 8">
            <a:extLst>
              <a:ext uri="{FF2B5EF4-FFF2-40B4-BE49-F238E27FC236}">
                <a16:creationId xmlns:a16="http://schemas.microsoft.com/office/drawing/2014/main" id="{8183150F-3A86-4C44-A683-590B3FC35F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18773" y="268317"/>
            <a:ext cx="302877" cy="363452"/>
          </a:xfrm>
          <a:prstGeom prst="rect">
            <a:avLst/>
          </a:prstGeom>
        </p:spPr>
      </p:pic>
      <p:sp>
        <p:nvSpPr>
          <p:cNvPr id="6" name="Picture Placeholder 6">
            <a:extLst>
              <a:ext uri="{FF2B5EF4-FFF2-40B4-BE49-F238E27FC236}">
                <a16:creationId xmlns:a16="http://schemas.microsoft.com/office/drawing/2014/main" id="{E7AB79F7-656F-9B48-86FF-320635477288}"/>
              </a:ext>
            </a:extLst>
          </p:cNvPr>
          <p:cNvSpPr>
            <a:spLocks noGrp="1"/>
          </p:cNvSpPr>
          <p:nvPr>
            <p:ph type="pic" sz="quarter" idx="13"/>
          </p:nvPr>
        </p:nvSpPr>
        <p:spPr>
          <a:xfrm>
            <a:off x="-9144" y="1180407"/>
            <a:ext cx="12192000" cy="5677594"/>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94909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DC59D-22FF-1740-B7BB-3884238E071E}"/>
              </a:ext>
            </a:extLst>
          </p:cNvPr>
          <p:cNvSpPr>
            <a:spLocks noGrp="1"/>
          </p:cNvSpPr>
          <p:nvPr>
            <p:ph type="ctrTitle" hasCustomPrompt="1"/>
          </p:nvPr>
        </p:nvSpPr>
        <p:spPr>
          <a:xfrm>
            <a:off x="523701" y="478172"/>
            <a:ext cx="11095071" cy="774341"/>
          </a:xfrm>
          <a:prstGeom prst="rect">
            <a:avLst/>
          </a:prstGeom>
        </p:spPr>
        <p:txBody>
          <a:bodyPr lIns="0" tIns="0" anchor="t" anchorCtr="0">
            <a:normAutofit/>
          </a:bodyPr>
          <a:lstStyle>
            <a:lvl1pPr algn="l">
              <a:defRPr sz="4000" b="1" i="0">
                <a:latin typeface="Arial" panose="020B0604020202020204" pitchFamily="34" charset="0"/>
                <a:cs typeface="Arial" panose="020B0604020202020204" pitchFamily="34" charset="0"/>
              </a:defRPr>
            </a:lvl1pPr>
          </a:lstStyle>
          <a:p>
            <a:r>
              <a:rPr lang="en-US" dirty="0"/>
              <a:t>Click to edit title</a:t>
            </a:r>
          </a:p>
        </p:txBody>
      </p:sp>
      <p:sp>
        <p:nvSpPr>
          <p:cNvPr id="3" name="Subtitle 2">
            <a:extLst>
              <a:ext uri="{FF2B5EF4-FFF2-40B4-BE49-F238E27FC236}">
                <a16:creationId xmlns:a16="http://schemas.microsoft.com/office/drawing/2014/main" id="{619644A6-6F04-4047-B61C-DDA3B523CD2F}"/>
              </a:ext>
            </a:extLst>
          </p:cNvPr>
          <p:cNvSpPr>
            <a:spLocks noGrp="1"/>
          </p:cNvSpPr>
          <p:nvPr>
            <p:ph type="subTitle" idx="1" hasCustomPrompt="1"/>
          </p:nvPr>
        </p:nvSpPr>
        <p:spPr>
          <a:xfrm>
            <a:off x="523702" y="1560352"/>
            <a:ext cx="11095070" cy="4240155"/>
          </a:xfrm>
          <a:prstGeom prst="rect">
            <a:avLst/>
          </a:prstGeom>
        </p:spPr>
        <p:txBody>
          <a:bodyPr lIns="0" anchor="t" anchorCtr="0">
            <a:normAutofit/>
          </a:bodyPr>
          <a:lstStyle>
            <a:lvl1pPr marL="457200" indent="-457200" algn="l">
              <a:buFont typeface="Arial" panose="020B0604020202020204" pitchFamily="34" charset="0"/>
              <a:buChar char="•"/>
              <a:defRPr sz="2800">
                <a:latin typeface="Arial" panose="020B0604020202020204" pitchFamily="34" charset="0"/>
                <a:cs typeface="Arial" panose="020B0604020202020204" pitchFamily="34" charset="0"/>
              </a:defRPr>
            </a:lvl1pPr>
            <a:lvl2pPr marL="800100" indent="-342900" algn="l">
              <a:buFont typeface="Arial" panose="020B0604020202020204" pitchFamily="34" charset="0"/>
              <a:buChar char="•"/>
              <a:defRPr sz="2000">
                <a:latin typeface="Arial" panose="020B0604020202020204" pitchFamily="34" charset="0"/>
                <a:cs typeface="Arial" panose="020B0604020202020204" pitchFamily="34" charset="0"/>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body copy</a:t>
            </a:r>
          </a:p>
          <a:p>
            <a:pPr lvl="1"/>
            <a:r>
              <a:rPr lang="en-US" dirty="0"/>
              <a:t>Click to edit body copy</a:t>
            </a:r>
          </a:p>
        </p:txBody>
      </p:sp>
      <p:sp>
        <p:nvSpPr>
          <p:cNvPr id="7" name="Rectangle 6">
            <a:extLst>
              <a:ext uri="{FF2B5EF4-FFF2-40B4-BE49-F238E27FC236}">
                <a16:creationId xmlns:a16="http://schemas.microsoft.com/office/drawing/2014/main" id="{1D80F65C-3551-564A-BC1E-EEA7B8A46830}"/>
              </a:ext>
            </a:extLst>
          </p:cNvPr>
          <p:cNvSpPr/>
          <p:nvPr userDrawn="1"/>
        </p:nvSpPr>
        <p:spPr>
          <a:xfrm>
            <a:off x="0" y="6202326"/>
            <a:ext cx="12192000" cy="662761"/>
          </a:xfrm>
          <a:prstGeom prst="rect">
            <a:avLst/>
          </a:prstGeom>
          <a:solidFill>
            <a:srgbClr val="007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odum Medium" charset="0"/>
              <a:ea typeface="Modum Medium" charset="0"/>
              <a:cs typeface="Modum Medium" charset="0"/>
            </a:endParaRPr>
          </a:p>
        </p:txBody>
      </p:sp>
      <p:pic>
        <p:nvPicPr>
          <p:cNvPr id="8" name="Picture 7">
            <a:extLst>
              <a:ext uri="{FF2B5EF4-FFF2-40B4-BE49-F238E27FC236}">
                <a16:creationId xmlns:a16="http://schemas.microsoft.com/office/drawing/2014/main" id="{198B6291-AC22-0E43-AA4A-0329C0CF8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18773" y="6362032"/>
            <a:ext cx="302877" cy="363452"/>
          </a:xfrm>
          <a:prstGeom prst="rect">
            <a:avLst/>
          </a:prstGeom>
        </p:spPr>
      </p:pic>
    </p:spTree>
    <p:extLst>
      <p:ext uri="{BB962C8B-B14F-4D97-AF65-F5344CB8AC3E}">
        <p14:creationId xmlns:p14="http://schemas.microsoft.com/office/powerpoint/2010/main" val="187423402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282601"/>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996164"/>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6507" y="2038865"/>
            <a:ext cx="8279027" cy="1569660"/>
          </a:xfrm>
          <a:prstGeom prst="rect">
            <a:avLst/>
          </a:prstGeom>
        </p:spPr>
        <p:txBody>
          <a:bodyPr wrap="square">
            <a:spAutoFit/>
          </a:bodyPr>
          <a:lstStyle/>
          <a:p>
            <a:pPr algn="ctr"/>
            <a:r>
              <a:rPr lang="en-GB" sz="4800" dirty="0">
                <a:latin typeface="SassoonPrimaryInfant" pitchFamily="2" charset="0"/>
                <a:cs typeface="Arial" panose="020B0604020202020204" pitchFamily="34" charset="0"/>
              </a:rPr>
              <a:t>Beaumanor Residential Visit </a:t>
            </a:r>
            <a:br>
              <a:rPr lang="en-GB" sz="4800" dirty="0">
                <a:latin typeface="SassoonPrimaryInfant" pitchFamily="2" charset="0"/>
                <a:cs typeface="Arial" panose="020B0604020202020204" pitchFamily="34" charset="0"/>
              </a:rPr>
            </a:br>
            <a:r>
              <a:rPr lang="en-GB" sz="4800" dirty="0">
                <a:latin typeface="SassoonPrimaryInfant" pitchFamily="2" charset="0"/>
                <a:cs typeface="Arial" panose="020B0604020202020204" pitchFamily="34" charset="0"/>
              </a:rPr>
              <a:t>Information for pupils</a:t>
            </a:r>
            <a:endParaRPr lang="en-GB" sz="4800" dirty="0">
              <a:latin typeface="SassoonPrimaryInfant" pitchFamily="2" charset="0"/>
            </a:endParaRPr>
          </a:p>
        </p:txBody>
      </p:sp>
      <p:pic>
        <p:nvPicPr>
          <p:cNvPr id="1026" name="Picture 2" descr="Beaumanor Hall - Conferences &amp; Weddings Conferences Category in  Loughborough, Charnwood - Leicester Meet">
            <a:extLst>
              <a:ext uri="{FF2B5EF4-FFF2-40B4-BE49-F238E27FC236}">
                <a16:creationId xmlns:a16="http://schemas.microsoft.com/office/drawing/2014/main" id="{215BF3BB-676A-4DBB-A48B-BF6E7A1C2A04}"/>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3438" b="3438"/>
          <a:stretch>
            <a:fillRect/>
          </a:stretch>
        </p:blipFill>
        <p:spPr bwMode="auto">
          <a:xfrm>
            <a:off x="2610231" y="3461448"/>
            <a:ext cx="7267194" cy="338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929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New Swannington Primary School - Beaumanor Hall Year 4">
            <a:extLst>
              <a:ext uri="{FF2B5EF4-FFF2-40B4-BE49-F238E27FC236}">
                <a16:creationId xmlns:a16="http://schemas.microsoft.com/office/drawing/2014/main" id="{6BC52C3A-A693-47FC-844C-E2D6DF8950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12" b="19989"/>
          <a:stretch/>
        </p:blipFill>
        <p:spPr bwMode="auto">
          <a:xfrm>
            <a:off x="20" y="10"/>
            <a:ext cx="609598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Year 4 Beaumanor Hall 2017 Blog - Day 3 | Martinshaw Primary School">
            <a:extLst>
              <a:ext uri="{FF2B5EF4-FFF2-40B4-BE49-F238E27FC236}">
                <a16:creationId xmlns:a16="http://schemas.microsoft.com/office/drawing/2014/main" id="{90E94592-E697-46A5-87D8-3D5799C8DC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377" r="1" b="36491"/>
          <a:stretch/>
        </p:blipFill>
        <p:spPr bwMode="auto">
          <a:xfrm>
            <a:off x="6096000" y="10"/>
            <a:ext cx="609600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anoeing | Tips and advice about canoeing and getting into canoeing">
            <a:extLst>
              <a:ext uri="{FF2B5EF4-FFF2-40B4-BE49-F238E27FC236}">
                <a16:creationId xmlns:a16="http://schemas.microsoft.com/office/drawing/2014/main" id="{ED24E88C-2CB9-4FE1-8EFB-9767F25F260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44" r="15033" b="-1"/>
          <a:stretch/>
        </p:blipFill>
        <p:spPr bwMode="auto">
          <a:xfrm>
            <a:off x="20" y="3429000"/>
            <a:ext cx="609598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eaumanor Hall climbing wall | Leicestershire County Council Professional  Services Portal">
            <a:extLst>
              <a:ext uri="{FF2B5EF4-FFF2-40B4-BE49-F238E27FC236}">
                <a16:creationId xmlns:a16="http://schemas.microsoft.com/office/drawing/2014/main" id="{513197E5-D702-4BE2-8803-51A1219ACF5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6096000" y="34290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082" name="Rectangle 76">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ame 78">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14E15F7-0C45-41BD-9A28-49235A447FE2}"/>
              </a:ext>
            </a:extLst>
          </p:cNvPr>
          <p:cNvSpPr>
            <a:spLocks noGrp="1"/>
          </p:cNvSpPr>
          <p:nvPr>
            <p:ph type="ctrTitle"/>
          </p:nvPr>
        </p:nvSpPr>
        <p:spPr>
          <a:xfrm>
            <a:off x="4286858" y="2761554"/>
            <a:ext cx="3618284" cy="1345720"/>
          </a:xfrm>
          <a:noFill/>
        </p:spPr>
        <p:txBody>
          <a:bodyPr anchor="ctr">
            <a:normAutofit/>
          </a:bodyPr>
          <a:lstStyle/>
          <a:p>
            <a:pPr algn="ctr"/>
            <a:r>
              <a:rPr lang="en-GB" sz="2200" dirty="0">
                <a:solidFill>
                  <a:srgbClr val="080808"/>
                </a:solidFill>
                <a:latin typeface="SassoonPrimaryInfant" pitchFamily="2" charset="0"/>
              </a:rPr>
              <a:t>Everyone will do all of the activities but they will come at different times for different groups.</a:t>
            </a:r>
          </a:p>
        </p:txBody>
      </p:sp>
    </p:spTree>
    <p:extLst>
      <p:ext uri="{BB962C8B-B14F-4D97-AF65-F5344CB8AC3E}">
        <p14:creationId xmlns:p14="http://schemas.microsoft.com/office/powerpoint/2010/main" val="78382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AD724-89D4-42AF-AA05-3A0B827373D6}"/>
              </a:ext>
            </a:extLst>
          </p:cNvPr>
          <p:cNvSpPr>
            <a:spLocks noGrp="1"/>
          </p:cNvSpPr>
          <p:nvPr>
            <p:ph type="ctrTitle"/>
          </p:nvPr>
        </p:nvSpPr>
        <p:spPr/>
        <p:txBody>
          <a:bodyPr/>
          <a:lstStyle/>
          <a:p>
            <a:r>
              <a:rPr lang="en-GB" dirty="0">
                <a:latin typeface="SassoonPrimaryInfant" pitchFamily="2" charset="0"/>
              </a:rPr>
              <a:t>Group activities</a:t>
            </a:r>
          </a:p>
        </p:txBody>
      </p:sp>
      <p:sp>
        <p:nvSpPr>
          <p:cNvPr id="3" name="Subtitle 2">
            <a:extLst>
              <a:ext uri="{FF2B5EF4-FFF2-40B4-BE49-F238E27FC236}">
                <a16:creationId xmlns:a16="http://schemas.microsoft.com/office/drawing/2014/main" id="{40F3B5C1-E052-43DC-82F7-4B4918CB4D8F}"/>
              </a:ext>
            </a:extLst>
          </p:cNvPr>
          <p:cNvSpPr>
            <a:spLocks noGrp="1"/>
          </p:cNvSpPr>
          <p:nvPr>
            <p:ph type="subTitle" idx="1"/>
          </p:nvPr>
        </p:nvSpPr>
        <p:spPr/>
        <p:txBody>
          <a:bodyPr>
            <a:normAutofit lnSpcReduction="10000"/>
          </a:bodyPr>
          <a:lstStyle/>
          <a:p>
            <a:pPr marL="0" indent="0">
              <a:buNone/>
            </a:pPr>
            <a:r>
              <a:rPr lang="en-GB" dirty="0">
                <a:latin typeface="SassoonPrimaryInfant" pitchFamily="2" charset="0"/>
              </a:rPr>
              <a:t>Monday morning  - all together: orientation</a:t>
            </a:r>
          </a:p>
          <a:p>
            <a:pPr marL="0" indent="0">
              <a:buNone/>
            </a:pPr>
            <a:endParaRPr lang="en-GB" dirty="0">
              <a:latin typeface="SassoonPrimaryInfant" pitchFamily="2" charset="0"/>
            </a:endParaRPr>
          </a:p>
          <a:p>
            <a:pPr marL="0" indent="0">
              <a:buNone/>
            </a:pPr>
            <a:r>
              <a:rPr lang="en-GB" dirty="0">
                <a:latin typeface="SassoonPrimaryInfant" pitchFamily="2" charset="0"/>
              </a:rPr>
              <a:t>Monday afternoon</a:t>
            </a:r>
          </a:p>
          <a:p>
            <a:pPr marL="0" indent="0">
              <a:buNone/>
            </a:pPr>
            <a:r>
              <a:rPr lang="en-GB" dirty="0">
                <a:latin typeface="SassoonPrimaryInfant" pitchFamily="2" charset="0"/>
              </a:rPr>
              <a:t>1 Climbing</a:t>
            </a:r>
          </a:p>
          <a:p>
            <a:pPr marL="0" indent="0">
              <a:buNone/>
            </a:pPr>
            <a:r>
              <a:rPr lang="en-GB" dirty="0">
                <a:latin typeface="SassoonPrimaryInfant" pitchFamily="2" charset="0"/>
              </a:rPr>
              <a:t>2 Canoeing</a:t>
            </a:r>
          </a:p>
          <a:p>
            <a:pPr marL="0" indent="0">
              <a:buNone/>
            </a:pPr>
            <a:r>
              <a:rPr lang="en-GB" dirty="0">
                <a:latin typeface="SassoonPrimaryInfant" pitchFamily="2" charset="0"/>
              </a:rPr>
              <a:t>3 Archery</a:t>
            </a:r>
          </a:p>
          <a:p>
            <a:pPr marL="0" indent="0">
              <a:buNone/>
            </a:pPr>
            <a:r>
              <a:rPr lang="en-GB" dirty="0">
                <a:latin typeface="SassoonPrimaryInfant" pitchFamily="2" charset="0"/>
              </a:rPr>
              <a:t>4 Climbing</a:t>
            </a:r>
          </a:p>
          <a:p>
            <a:pPr marL="0" indent="0">
              <a:buNone/>
            </a:pPr>
            <a:r>
              <a:rPr lang="en-GB" dirty="0">
                <a:latin typeface="SassoonPrimaryInfant" pitchFamily="2" charset="0"/>
              </a:rPr>
              <a:t>5 Archery</a:t>
            </a:r>
          </a:p>
          <a:p>
            <a:pPr marL="0" indent="0">
              <a:buNone/>
            </a:pPr>
            <a:r>
              <a:rPr lang="en-GB" dirty="0">
                <a:latin typeface="SassoonPrimaryInfant" pitchFamily="2" charset="0"/>
              </a:rPr>
              <a:t>6 Canoeing</a:t>
            </a:r>
          </a:p>
          <a:p>
            <a:pPr marL="0" indent="0">
              <a:buNone/>
            </a:pPr>
            <a:endParaRPr lang="en-GB" dirty="0"/>
          </a:p>
        </p:txBody>
      </p:sp>
    </p:spTree>
    <p:extLst>
      <p:ext uri="{BB962C8B-B14F-4D97-AF65-F5344CB8AC3E}">
        <p14:creationId xmlns:p14="http://schemas.microsoft.com/office/powerpoint/2010/main" val="3535381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79B7-7E2F-46DB-8CFE-56F1769DBB72}"/>
              </a:ext>
            </a:extLst>
          </p:cNvPr>
          <p:cNvSpPr>
            <a:spLocks noGrp="1"/>
          </p:cNvSpPr>
          <p:nvPr>
            <p:ph type="ctrTitle"/>
          </p:nvPr>
        </p:nvSpPr>
        <p:spPr/>
        <p:txBody>
          <a:bodyPr/>
          <a:lstStyle/>
          <a:p>
            <a:r>
              <a:rPr lang="en-GB" dirty="0">
                <a:latin typeface="SassoonPrimaryInfant" pitchFamily="2" charset="0"/>
              </a:rPr>
              <a:t>Tuesday activities</a:t>
            </a:r>
          </a:p>
        </p:txBody>
      </p:sp>
      <p:sp>
        <p:nvSpPr>
          <p:cNvPr id="3" name="Subtitle 2">
            <a:extLst>
              <a:ext uri="{FF2B5EF4-FFF2-40B4-BE49-F238E27FC236}">
                <a16:creationId xmlns:a16="http://schemas.microsoft.com/office/drawing/2014/main" id="{822FA7D1-4835-4989-962B-0B46F30DE8A6}"/>
              </a:ext>
            </a:extLst>
          </p:cNvPr>
          <p:cNvSpPr>
            <a:spLocks noGrp="1"/>
          </p:cNvSpPr>
          <p:nvPr>
            <p:ph type="subTitle" idx="1"/>
          </p:nvPr>
        </p:nvSpPr>
        <p:spPr/>
        <p:txBody>
          <a:bodyPr/>
          <a:lstStyle/>
          <a:p>
            <a:pPr marL="0" indent="0">
              <a:buNone/>
            </a:pPr>
            <a:r>
              <a:rPr lang="en-GB" dirty="0">
                <a:latin typeface="SassoonPrimaryInfant" pitchFamily="2" charset="0"/>
              </a:rPr>
              <a:t>Morning						Afternoon</a:t>
            </a:r>
          </a:p>
          <a:p>
            <a:pPr marL="0" indent="0">
              <a:buNone/>
            </a:pPr>
            <a:r>
              <a:rPr lang="en-GB" dirty="0">
                <a:latin typeface="SassoonPrimaryInfant" pitchFamily="2" charset="0"/>
              </a:rPr>
              <a:t>1	Archery					1 Survival</a:t>
            </a:r>
          </a:p>
          <a:p>
            <a:pPr marL="0" indent="0">
              <a:buNone/>
            </a:pPr>
            <a:r>
              <a:rPr lang="en-GB" dirty="0">
                <a:latin typeface="SassoonPrimaryInfant" pitchFamily="2" charset="0"/>
              </a:rPr>
              <a:t>2	Survival					2 Archery</a:t>
            </a:r>
          </a:p>
          <a:p>
            <a:pPr marL="0" indent="0">
              <a:buNone/>
            </a:pPr>
            <a:r>
              <a:rPr lang="en-GB" dirty="0">
                <a:latin typeface="SassoonPrimaryInfant" pitchFamily="2" charset="0"/>
              </a:rPr>
              <a:t>3	Canoeing					3 Climbing</a:t>
            </a:r>
          </a:p>
          <a:p>
            <a:pPr marL="0" indent="0">
              <a:buNone/>
            </a:pPr>
            <a:r>
              <a:rPr lang="en-GB" dirty="0">
                <a:latin typeface="SassoonPrimaryInfant" pitchFamily="2" charset="0"/>
              </a:rPr>
              <a:t>4	Archery					4 Survival</a:t>
            </a:r>
          </a:p>
          <a:p>
            <a:pPr marL="0" indent="0">
              <a:buNone/>
            </a:pPr>
            <a:r>
              <a:rPr lang="en-GB" dirty="0">
                <a:latin typeface="SassoonPrimaryInfant" pitchFamily="2" charset="0"/>
              </a:rPr>
              <a:t>5	Canoeing					5 Climbing</a:t>
            </a:r>
          </a:p>
          <a:p>
            <a:pPr marL="0" indent="0">
              <a:buNone/>
            </a:pPr>
            <a:r>
              <a:rPr lang="en-GB" dirty="0">
                <a:latin typeface="SassoonPrimaryInfant" pitchFamily="2" charset="0"/>
              </a:rPr>
              <a:t>6	Survival					6 Archery</a:t>
            </a:r>
          </a:p>
        </p:txBody>
      </p:sp>
    </p:spTree>
    <p:extLst>
      <p:ext uri="{BB962C8B-B14F-4D97-AF65-F5344CB8AC3E}">
        <p14:creationId xmlns:p14="http://schemas.microsoft.com/office/powerpoint/2010/main" val="2644806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17343-633A-4BE3-9886-BD28A8B55864}"/>
              </a:ext>
            </a:extLst>
          </p:cNvPr>
          <p:cNvSpPr>
            <a:spLocks noGrp="1"/>
          </p:cNvSpPr>
          <p:nvPr>
            <p:ph type="ctrTitle"/>
          </p:nvPr>
        </p:nvSpPr>
        <p:spPr/>
        <p:txBody>
          <a:bodyPr/>
          <a:lstStyle/>
          <a:p>
            <a:r>
              <a:rPr lang="en-GB" dirty="0">
                <a:latin typeface="SassoonPrimaryInfant" pitchFamily="2" charset="0"/>
              </a:rPr>
              <a:t>Wednesday activities</a:t>
            </a:r>
          </a:p>
        </p:txBody>
      </p:sp>
      <p:sp>
        <p:nvSpPr>
          <p:cNvPr id="3" name="Subtitle 2">
            <a:extLst>
              <a:ext uri="{FF2B5EF4-FFF2-40B4-BE49-F238E27FC236}">
                <a16:creationId xmlns:a16="http://schemas.microsoft.com/office/drawing/2014/main" id="{F4FDDB3E-6D46-4EC1-A57F-0D359A7AADFE}"/>
              </a:ext>
            </a:extLst>
          </p:cNvPr>
          <p:cNvSpPr>
            <a:spLocks noGrp="1"/>
          </p:cNvSpPr>
          <p:nvPr>
            <p:ph type="subTitle" idx="1"/>
          </p:nvPr>
        </p:nvSpPr>
        <p:spPr/>
        <p:txBody>
          <a:bodyPr>
            <a:normAutofit fontScale="92500" lnSpcReduction="20000"/>
          </a:bodyPr>
          <a:lstStyle/>
          <a:p>
            <a:pPr marL="0" indent="0">
              <a:buNone/>
            </a:pPr>
            <a:r>
              <a:rPr lang="en-GB" dirty="0">
                <a:latin typeface="SassoonPrimaryInfant" pitchFamily="2" charset="0"/>
              </a:rPr>
              <a:t>Morning</a:t>
            </a:r>
          </a:p>
          <a:p>
            <a:pPr marL="0" indent="0">
              <a:buNone/>
            </a:pPr>
            <a:r>
              <a:rPr lang="en-GB" dirty="0">
                <a:latin typeface="SassoonPrimaryInfant" pitchFamily="2" charset="0"/>
              </a:rPr>
              <a:t>1 Canoeing</a:t>
            </a:r>
          </a:p>
          <a:p>
            <a:pPr marL="0" indent="0">
              <a:buNone/>
            </a:pPr>
            <a:r>
              <a:rPr lang="en-GB" dirty="0">
                <a:latin typeface="SassoonPrimaryInfant" pitchFamily="2" charset="0"/>
              </a:rPr>
              <a:t>2 Climbing</a:t>
            </a:r>
          </a:p>
          <a:p>
            <a:pPr marL="0" indent="0">
              <a:buNone/>
            </a:pPr>
            <a:r>
              <a:rPr lang="en-GB" dirty="0">
                <a:latin typeface="SassoonPrimaryInfant" pitchFamily="2" charset="0"/>
              </a:rPr>
              <a:t>3 Survival</a:t>
            </a:r>
          </a:p>
          <a:p>
            <a:pPr marL="0" indent="0">
              <a:buNone/>
            </a:pPr>
            <a:r>
              <a:rPr lang="en-GB" dirty="0">
                <a:latin typeface="SassoonPrimaryInfant" pitchFamily="2" charset="0"/>
              </a:rPr>
              <a:t>4 Canoeing</a:t>
            </a:r>
          </a:p>
          <a:p>
            <a:pPr marL="0" indent="0">
              <a:buNone/>
            </a:pPr>
            <a:r>
              <a:rPr lang="en-GB" dirty="0">
                <a:latin typeface="SassoonPrimaryInfant" pitchFamily="2" charset="0"/>
              </a:rPr>
              <a:t>5 Survival</a:t>
            </a:r>
          </a:p>
          <a:p>
            <a:pPr marL="0" indent="0">
              <a:buNone/>
            </a:pPr>
            <a:r>
              <a:rPr lang="en-GB" dirty="0">
                <a:latin typeface="SassoonPrimaryInfant" pitchFamily="2" charset="0"/>
              </a:rPr>
              <a:t>6 Climbing</a:t>
            </a:r>
          </a:p>
          <a:p>
            <a:pPr marL="0" indent="0">
              <a:buNone/>
            </a:pPr>
            <a:endParaRPr lang="en-GB" dirty="0">
              <a:latin typeface="SassoonPrimaryInfant" pitchFamily="2" charset="0"/>
            </a:endParaRPr>
          </a:p>
          <a:p>
            <a:pPr marL="0" indent="0">
              <a:buNone/>
            </a:pPr>
            <a:r>
              <a:rPr lang="en-GB" dirty="0">
                <a:latin typeface="SassoonPrimaryInfant" pitchFamily="2" charset="0"/>
              </a:rPr>
              <a:t>In the afternoon, we will have some time to visit the adventure play area and explore any other areas of the site that we may wish to.  We leave at 14:45. </a:t>
            </a:r>
          </a:p>
        </p:txBody>
      </p:sp>
    </p:spTree>
    <p:extLst>
      <p:ext uri="{BB962C8B-B14F-4D97-AF65-F5344CB8AC3E}">
        <p14:creationId xmlns:p14="http://schemas.microsoft.com/office/powerpoint/2010/main" val="2160020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B194F-D28D-4627-8111-AEC50D863E49}"/>
              </a:ext>
            </a:extLst>
          </p:cNvPr>
          <p:cNvSpPr>
            <a:spLocks noGrp="1"/>
          </p:cNvSpPr>
          <p:nvPr>
            <p:ph type="ctrTitle"/>
          </p:nvPr>
        </p:nvSpPr>
        <p:spPr/>
        <p:txBody>
          <a:bodyPr/>
          <a:lstStyle/>
          <a:p>
            <a:r>
              <a:rPr lang="en-GB" dirty="0">
                <a:latin typeface="SassoonPrimaryInfant" pitchFamily="2" charset="0"/>
              </a:rPr>
              <a:t>Day Pupils</a:t>
            </a:r>
          </a:p>
        </p:txBody>
      </p:sp>
      <p:sp>
        <p:nvSpPr>
          <p:cNvPr id="3" name="Subtitle 2">
            <a:extLst>
              <a:ext uri="{FF2B5EF4-FFF2-40B4-BE49-F238E27FC236}">
                <a16:creationId xmlns:a16="http://schemas.microsoft.com/office/drawing/2014/main" id="{9179C124-B96B-4133-986F-E4D2397DF36A}"/>
              </a:ext>
            </a:extLst>
          </p:cNvPr>
          <p:cNvSpPr>
            <a:spLocks noGrp="1"/>
          </p:cNvSpPr>
          <p:nvPr>
            <p:ph type="subTitle" idx="1"/>
          </p:nvPr>
        </p:nvSpPr>
        <p:spPr/>
        <p:txBody>
          <a:bodyPr>
            <a:normAutofit fontScale="55000" lnSpcReduction="20000"/>
          </a:bodyPr>
          <a:lstStyle/>
          <a:p>
            <a:pPr marL="0" indent="0">
              <a:buNone/>
            </a:pPr>
            <a:r>
              <a:rPr lang="en-GB" b="1" dirty="0">
                <a:latin typeface="SassoonPrimaryInfant" pitchFamily="2" charset="0"/>
              </a:rPr>
              <a:t>Monday</a:t>
            </a:r>
          </a:p>
          <a:p>
            <a:pPr marL="0" indent="0">
              <a:buNone/>
            </a:pPr>
            <a:r>
              <a:rPr lang="en-GB" dirty="0">
                <a:latin typeface="SassoonPrimaryInfant" pitchFamily="2" charset="0"/>
              </a:rPr>
              <a:t>Come to school on Monday with a day bag including a towel, change of clothes and a water bottle.  </a:t>
            </a:r>
          </a:p>
          <a:p>
            <a:pPr marL="0" indent="0">
              <a:buNone/>
            </a:pPr>
            <a:r>
              <a:rPr lang="en-GB" dirty="0">
                <a:latin typeface="SassoonPrimaryInfant" pitchFamily="2" charset="0"/>
              </a:rPr>
              <a:t>Get the bus with everyone else (and perhaps help carry a bag!).</a:t>
            </a:r>
          </a:p>
          <a:p>
            <a:pPr marL="0" indent="0">
              <a:buNone/>
            </a:pPr>
            <a:r>
              <a:rPr lang="en-GB" dirty="0">
                <a:latin typeface="SassoonPrimaryInfant" pitchFamily="2" charset="0"/>
              </a:rPr>
              <a:t>Collection from cabins at Beaumanor at 20:00. If you need a code to get in at this time, we will ensure that you have it.</a:t>
            </a:r>
          </a:p>
          <a:p>
            <a:pPr marL="0" indent="0">
              <a:buNone/>
            </a:pPr>
            <a:endParaRPr lang="en-GB" dirty="0">
              <a:latin typeface="SassoonPrimaryInfant" pitchFamily="2" charset="0"/>
            </a:endParaRPr>
          </a:p>
          <a:p>
            <a:pPr marL="0" indent="0">
              <a:buNone/>
            </a:pPr>
            <a:r>
              <a:rPr lang="en-GB" b="1" dirty="0">
                <a:latin typeface="SassoonPrimaryInfant" pitchFamily="2" charset="0"/>
              </a:rPr>
              <a:t>Tuesday </a:t>
            </a:r>
          </a:p>
          <a:p>
            <a:pPr marL="0" indent="0">
              <a:buNone/>
            </a:pPr>
            <a:r>
              <a:rPr lang="en-GB" dirty="0">
                <a:latin typeface="SassoonPrimaryInfant" pitchFamily="2" charset="0"/>
              </a:rPr>
              <a:t>Arrive at cabins of Beaumanor by 09:15, having had breakfast at home, to join in with the activities.  Have a day bag with a change of clothes, towel and water bottle.</a:t>
            </a:r>
          </a:p>
          <a:p>
            <a:pPr marL="0" indent="0">
              <a:buNone/>
            </a:pPr>
            <a:r>
              <a:rPr lang="en-GB" dirty="0">
                <a:latin typeface="SassoonPrimaryInfant" pitchFamily="2" charset="0"/>
              </a:rPr>
              <a:t>Collection from Beaumanor Hall at 20:00.</a:t>
            </a:r>
          </a:p>
          <a:p>
            <a:pPr marL="0" indent="0">
              <a:buNone/>
            </a:pPr>
            <a:endParaRPr lang="en-GB" dirty="0">
              <a:latin typeface="SassoonPrimaryInfant" pitchFamily="2" charset="0"/>
            </a:endParaRPr>
          </a:p>
          <a:p>
            <a:pPr marL="0" indent="0">
              <a:buNone/>
            </a:pPr>
            <a:r>
              <a:rPr lang="en-GB" b="1" dirty="0">
                <a:latin typeface="SassoonPrimaryInfant" pitchFamily="2" charset="0"/>
              </a:rPr>
              <a:t>Wednesday</a:t>
            </a:r>
          </a:p>
          <a:p>
            <a:pPr marL="0" indent="0">
              <a:buNone/>
            </a:pPr>
            <a:r>
              <a:rPr lang="en-GB" dirty="0">
                <a:latin typeface="SassoonPrimaryInfant" pitchFamily="2" charset="0"/>
              </a:rPr>
              <a:t>Arrive at cabins of Beaumanor by 09:15, having had breakfast at home, to join in with the activities.  Have a day bag with a change of clothes, towel and water bottle.</a:t>
            </a:r>
          </a:p>
          <a:p>
            <a:pPr marL="0" indent="0">
              <a:buNone/>
            </a:pPr>
            <a:r>
              <a:rPr lang="en-GB" dirty="0">
                <a:latin typeface="SassoonPrimaryInfant" pitchFamily="2" charset="0"/>
              </a:rPr>
              <a:t>Return on bus to school with all pupils.  Collection at 15:00.</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559648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AF8B-2C39-4225-86F9-046AB8C3B26F}"/>
              </a:ext>
            </a:extLst>
          </p:cNvPr>
          <p:cNvSpPr>
            <a:spLocks noGrp="1"/>
          </p:cNvSpPr>
          <p:nvPr>
            <p:ph type="ctrTitle"/>
          </p:nvPr>
        </p:nvSpPr>
        <p:spPr/>
        <p:txBody>
          <a:bodyPr/>
          <a:lstStyle/>
          <a:p>
            <a:r>
              <a:rPr lang="en-GB" dirty="0">
                <a:latin typeface="SassoonPrimaryInfant" pitchFamily="2" charset="0"/>
              </a:rPr>
              <a:t>Monday bag drop off</a:t>
            </a:r>
          </a:p>
        </p:txBody>
      </p:sp>
      <p:sp>
        <p:nvSpPr>
          <p:cNvPr id="3" name="Subtitle 2">
            <a:extLst>
              <a:ext uri="{FF2B5EF4-FFF2-40B4-BE49-F238E27FC236}">
                <a16:creationId xmlns:a16="http://schemas.microsoft.com/office/drawing/2014/main" id="{90689E23-2851-474D-98CB-7D671BC5F02B}"/>
              </a:ext>
            </a:extLst>
          </p:cNvPr>
          <p:cNvSpPr>
            <a:spLocks noGrp="1"/>
          </p:cNvSpPr>
          <p:nvPr>
            <p:ph type="subTitle" idx="1"/>
          </p:nvPr>
        </p:nvSpPr>
        <p:spPr/>
        <p:txBody>
          <a:bodyPr/>
          <a:lstStyle/>
          <a:p>
            <a:pPr marL="0" indent="0">
              <a:buNone/>
            </a:pPr>
            <a:r>
              <a:rPr lang="en-GB" dirty="0">
                <a:latin typeface="SassoonPrimaryInfant" pitchFamily="2" charset="0"/>
              </a:rPr>
              <a:t>6Mo / 6Mc – IT Suite</a:t>
            </a:r>
          </a:p>
          <a:p>
            <a:pPr marL="0" indent="0">
              <a:buNone/>
            </a:pPr>
            <a:r>
              <a:rPr lang="en-GB" dirty="0">
                <a:latin typeface="SassoonPrimaryInfant" pitchFamily="2" charset="0"/>
              </a:rPr>
              <a:t>5G – Outside Miss Winton’s office</a:t>
            </a:r>
          </a:p>
          <a:p>
            <a:pPr marL="0" indent="0">
              <a:buNone/>
            </a:pPr>
            <a:r>
              <a:rPr lang="en-GB" dirty="0">
                <a:latin typeface="SassoonPrimaryInfant" pitchFamily="2" charset="0"/>
              </a:rPr>
              <a:t>3/4B / 2BP – J005</a:t>
            </a:r>
          </a:p>
          <a:p>
            <a:pPr marL="0" indent="0">
              <a:buNone/>
            </a:pPr>
            <a:endParaRPr lang="en-GB" dirty="0">
              <a:latin typeface="SassoonPrimaryInfant" pitchFamily="2" charset="0"/>
            </a:endParaRPr>
          </a:p>
          <a:p>
            <a:pPr marL="0" indent="0">
              <a:buNone/>
            </a:pPr>
            <a:endParaRPr lang="en-GB" dirty="0">
              <a:latin typeface="SassoonPrimaryInfant" pitchFamily="2" charset="0"/>
            </a:endParaRPr>
          </a:p>
          <a:p>
            <a:pPr marL="0" indent="0">
              <a:buNone/>
            </a:pPr>
            <a:r>
              <a:rPr lang="en-GB" dirty="0">
                <a:latin typeface="SassoonPrimaryInfant" pitchFamily="2" charset="0"/>
              </a:rPr>
              <a:t>Put your bags down and then go to your classrooms.  Please don’t block the doors.</a:t>
            </a:r>
          </a:p>
        </p:txBody>
      </p:sp>
    </p:spTree>
    <p:extLst>
      <p:ext uri="{BB962C8B-B14F-4D97-AF65-F5344CB8AC3E}">
        <p14:creationId xmlns:p14="http://schemas.microsoft.com/office/powerpoint/2010/main" val="1026965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SassoonPrimaryInfant" pitchFamily="2" charset="0"/>
              </a:rPr>
              <a:t>Monday</a:t>
            </a:r>
          </a:p>
        </p:txBody>
      </p:sp>
      <p:sp>
        <p:nvSpPr>
          <p:cNvPr id="3" name="Subtitle 2"/>
          <p:cNvSpPr>
            <a:spLocks noGrp="1"/>
          </p:cNvSpPr>
          <p:nvPr>
            <p:ph type="subTitle" idx="1"/>
          </p:nvPr>
        </p:nvSpPr>
        <p:spPr/>
        <p:txBody>
          <a:bodyPr>
            <a:normAutofit fontScale="85000" lnSpcReduction="20000"/>
          </a:bodyPr>
          <a:lstStyle/>
          <a:p>
            <a:pPr marL="0" indent="0">
              <a:buNone/>
            </a:pPr>
            <a:r>
              <a:rPr lang="en-GB" dirty="0">
                <a:latin typeface="SassoonPrimaryInfant" pitchFamily="2" charset="0"/>
              </a:rPr>
              <a:t>08:30 		Arrive at school with belongings</a:t>
            </a:r>
          </a:p>
          <a:p>
            <a:pPr marL="0" indent="0">
              <a:buNone/>
            </a:pPr>
            <a:r>
              <a:rPr lang="en-GB" dirty="0">
                <a:latin typeface="SassoonPrimaryInfant" pitchFamily="2" charset="0"/>
              </a:rPr>
              <a:t>09:30		Begin journey to LSF bus park	</a:t>
            </a:r>
          </a:p>
          <a:p>
            <a:pPr marL="0" indent="0">
              <a:buNone/>
            </a:pPr>
            <a:r>
              <a:rPr lang="en-GB" dirty="0">
                <a:latin typeface="SassoonPrimaryInfant" pitchFamily="2" charset="0"/>
              </a:rPr>
              <a:t>10:00		Arrival at Beaumanor Hall and Orientation Activities</a:t>
            </a:r>
          </a:p>
          <a:p>
            <a:pPr marL="0" indent="0">
              <a:buNone/>
            </a:pPr>
            <a:r>
              <a:rPr lang="en-GB" dirty="0">
                <a:latin typeface="SassoonPrimaryInfant" pitchFamily="2" charset="0"/>
              </a:rPr>
              <a:t>12:00		Lunch (provided by Beaumanor)</a:t>
            </a:r>
          </a:p>
          <a:p>
            <a:pPr marL="0" indent="0">
              <a:buNone/>
            </a:pPr>
            <a:r>
              <a:rPr lang="en-GB" dirty="0">
                <a:latin typeface="SassoonPrimaryInfant" pitchFamily="2" charset="0"/>
              </a:rPr>
              <a:t>13:10		2 groups canoeing</a:t>
            </a:r>
          </a:p>
          <a:p>
            <a:pPr marL="0" indent="0">
              <a:buNone/>
            </a:pPr>
            <a:r>
              <a:rPr lang="en-GB" dirty="0">
                <a:latin typeface="SassoonPrimaryInfant" pitchFamily="2" charset="0"/>
              </a:rPr>
              <a:t>13:30		2 groups archery, 2 groups climbing</a:t>
            </a:r>
          </a:p>
          <a:p>
            <a:pPr marL="0" indent="0">
              <a:buNone/>
            </a:pPr>
            <a:r>
              <a:rPr lang="en-GB" dirty="0">
                <a:latin typeface="SassoonPrimaryInfant" pitchFamily="2" charset="0"/>
              </a:rPr>
              <a:t>16:00		Return and settle in cabins</a:t>
            </a:r>
          </a:p>
          <a:p>
            <a:pPr marL="0" indent="0">
              <a:buNone/>
            </a:pPr>
            <a:r>
              <a:rPr lang="en-GB" dirty="0">
                <a:latin typeface="SassoonPrimaryInfant" pitchFamily="2" charset="0"/>
              </a:rPr>
              <a:t>17:30		Dinner</a:t>
            </a:r>
          </a:p>
          <a:p>
            <a:pPr marL="0" indent="0">
              <a:buNone/>
            </a:pPr>
            <a:r>
              <a:rPr lang="en-GB" dirty="0">
                <a:latin typeface="SassoonPrimaryInfant" pitchFamily="2" charset="0"/>
              </a:rPr>
              <a:t>18:00		Murder Mystery</a:t>
            </a:r>
          </a:p>
          <a:p>
            <a:pPr marL="0" indent="0">
              <a:buNone/>
            </a:pPr>
            <a:r>
              <a:rPr lang="en-GB" dirty="0">
                <a:latin typeface="SassoonPrimaryInfant" pitchFamily="2" charset="0"/>
              </a:rPr>
              <a:t>20:00		Free time </a:t>
            </a:r>
          </a:p>
          <a:p>
            <a:pPr marL="0" indent="0">
              <a:buNone/>
            </a:pPr>
            <a:r>
              <a:rPr lang="en-GB" dirty="0">
                <a:latin typeface="SassoonPrimaryInfant" pitchFamily="2" charset="0"/>
              </a:rPr>
              <a:t>21:00		Supper (Dusk)</a:t>
            </a:r>
          </a:p>
          <a:p>
            <a:endParaRPr lang="en-GB" dirty="0"/>
          </a:p>
        </p:txBody>
      </p:sp>
    </p:spTree>
    <p:extLst>
      <p:ext uri="{BB962C8B-B14F-4D97-AF65-F5344CB8AC3E}">
        <p14:creationId xmlns:p14="http://schemas.microsoft.com/office/powerpoint/2010/main" val="2423940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SassoonPrimaryInfant" pitchFamily="2" charset="0"/>
              </a:rPr>
              <a:t>Tuesday</a:t>
            </a:r>
          </a:p>
        </p:txBody>
      </p:sp>
      <p:sp>
        <p:nvSpPr>
          <p:cNvPr id="3" name="Subtitle 2"/>
          <p:cNvSpPr>
            <a:spLocks noGrp="1"/>
          </p:cNvSpPr>
          <p:nvPr>
            <p:ph type="subTitle" idx="1"/>
          </p:nvPr>
        </p:nvSpPr>
        <p:spPr/>
        <p:txBody>
          <a:bodyPr>
            <a:normAutofit fontScale="85000" lnSpcReduction="20000"/>
          </a:bodyPr>
          <a:lstStyle/>
          <a:p>
            <a:pPr marL="0" indent="0">
              <a:buNone/>
            </a:pPr>
            <a:r>
              <a:rPr lang="en-GB" dirty="0">
                <a:latin typeface="SassoonPrimaryInfant" pitchFamily="2" charset="0"/>
              </a:rPr>
              <a:t>06:45		Rise for breakfast</a:t>
            </a:r>
          </a:p>
          <a:p>
            <a:pPr marL="0" indent="0">
              <a:buNone/>
            </a:pPr>
            <a:r>
              <a:rPr lang="en-GB" dirty="0">
                <a:latin typeface="SassoonPrimaryInfant" pitchFamily="2" charset="0"/>
              </a:rPr>
              <a:t>07:30		Breakfast in the Main Hall</a:t>
            </a:r>
          </a:p>
          <a:p>
            <a:pPr marL="0" indent="0">
              <a:buNone/>
            </a:pPr>
            <a:r>
              <a:rPr lang="en-GB" dirty="0">
                <a:latin typeface="SassoonPrimaryInfant" pitchFamily="2" charset="0"/>
              </a:rPr>
              <a:t>09:30		Archery / Climbing or Survival</a:t>
            </a:r>
          </a:p>
          <a:p>
            <a:pPr marL="0" indent="0">
              <a:buNone/>
            </a:pPr>
            <a:r>
              <a:rPr lang="en-GB" dirty="0">
                <a:latin typeface="SassoonPrimaryInfant" pitchFamily="2" charset="0"/>
              </a:rPr>
              <a:t>12:00 		Lunch</a:t>
            </a:r>
          </a:p>
          <a:p>
            <a:pPr marL="0" indent="0">
              <a:buNone/>
            </a:pPr>
            <a:r>
              <a:rPr lang="en-GB" dirty="0">
                <a:latin typeface="SassoonPrimaryInfant" pitchFamily="2" charset="0"/>
              </a:rPr>
              <a:t>13:30		Survival / Climbing/ Archery</a:t>
            </a:r>
          </a:p>
          <a:p>
            <a:pPr marL="0" indent="0">
              <a:buNone/>
            </a:pPr>
            <a:r>
              <a:rPr lang="en-GB" dirty="0">
                <a:latin typeface="SassoonPrimaryInfant" pitchFamily="2" charset="0"/>
              </a:rPr>
              <a:t>17:30		Evening Meal</a:t>
            </a:r>
          </a:p>
          <a:p>
            <a:pPr marL="0" indent="0">
              <a:buNone/>
            </a:pPr>
            <a:r>
              <a:rPr lang="en-GB" dirty="0">
                <a:latin typeface="SassoonPrimaryInfant" pitchFamily="2" charset="0"/>
              </a:rPr>
              <a:t>18:00		Hide and Seek in the Cellars and Gym Games – two 					groups that will swap.</a:t>
            </a:r>
          </a:p>
          <a:p>
            <a:pPr marL="0" indent="0">
              <a:buNone/>
            </a:pPr>
            <a:r>
              <a:rPr lang="en-GB" dirty="0">
                <a:latin typeface="SassoonPrimaryInfant" pitchFamily="2" charset="0"/>
              </a:rPr>
              <a:t>20:00		Free time </a:t>
            </a:r>
          </a:p>
          <a:p>
            <a:pPr marL="0" indent="0">
              <a:buNone/>
            </a:pPr>
            <a:r>
              <a:rPr lang="en-GB" dirty="0">
                <a:latin typeface="SassoonPrimaryInfant" pitchFamily="2" charset="0"/>
              </a:rPr>
              <a:t>21:00		Supper (Dusk)</a:t>
            </a:r>
          </a:p>
          <a:p>
            <a:pPr marL="0" indent="0">
              <a:buNone/>
            </a:pPr>
            <a:r>
              <a:rPr lang="en-GB" dirty="0">
                <a:latin typeface="SassoonPrimaryInfant" pitchFamily="2" charset="0"/>
              </a:rPr>
              <a:t> </a:t>
            </a:r>
          </a:p>
        </p:txBody>
      </p:sp>
    </p:spTree>
    <p:extLst>
      <p:ext uri="{BB962C8B-B14F-4D97-AF65-F5344CB8AC3E}">
        <p14:creationId xmlns:p14="http://schemas.microsoft.com/office/powerpoint/2010/main" val="4284442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SassoonPrimaryInfant" pitchFamily="2" charset="0"/>
              </a:rPr>
              <a:t>Wednesday</a:t>
            </a:r>
          </a:p>
        </p:txBody>
      </p:sp>
      <p:sp>
        <p:nvSpPr>
          <p:cNvPr id="3" name="Subtitle 2"/>
          <p:cNvSpPr>
            <a:spLocks noGrp="1"/>
          </p:cNvSpPr>
          <p:nvPr>
            <p:ph type="subTitle" idx="1"/>
          </p:nvPr>
        </p:nvSpPr>
        <p:spPr/>
        <p:txBody>
          <a:bodyPr>
            <a:normAutofit/>
          </a:bodyPr>
          <a:lstStyle/>
          <a:p>
            <a:pPr marL="0" indent="0">
              <a:buNone/>
            </a:pPr>
            <a:r>
              <a:rPr lang="en-GB" dirty="0">
                <a:latin typeface="SassoonPrimaryInfant" pitchFamily="2" charset="0"/>
              </a:rPr>
              <a:t>06:45		Rise for breakfast</a:t>
            </a:r>
          </a:p>
          <a:p>
            <a:pPr marL="0" indent="0">
              <a:buNone/>
            </a:pPr>
            <a:r>
              <a:rPr lang="en-GB" dirty="0">
                <a:latin typeface="SassoonPrimaryInfant" pitchFamily="2" charset="0"/>
              </a:rPr>
              <a:t>07:30		Breakfast in the Main Hall</a:t>
            </a:r>
          </a:p>
          <a:p>
            <a:pPr marL="0" indent="0">
              <a:buNone/>
            </a:pPr>
            <a:r>
              <a:rPr lang="en-GB" dirty="0">
                <a:latin typeface="SassoonPrimaryInfant" pitchFamily="2" charset="0"/>
              </a:rPr>
              <a:t>09:30 	Canoeing / Survival or Climbing</a:t>
            </a:r>
          </a:p>
          <a:p>
            <a:pPr marL="0" indent="0">
              <a:buNone/>
            </a:pPr>
            <a:r>
              <a:rPr lang="en-GB" dirty="0">
                <a:latin typeface="SassoonPrimaryInfant" pitchFamily="2" charset="0"/>
              </a:rPr>
              <a:t>12:00		Lunch</a:t>
            </a:r>
          </a:p>
          <a:p>
            <a:pPr marL="0" indent="0">
              <a:buNone/>
            </a:pPr>
            <a:r>
              <a:rPr lang="en-GB" dirty="0">
                <a:latin typeface="SassoonPrimaryInfant" pitchFamily="2" charset="0"/>
              </a:rPr>
              <a:t>12:30		Free time</a:t>
            </a:r>
          </a:p>
          <a:p>
            <a:pPr marL="0" indent="0">
              <a:buNone/>
            </a:pPr>
            <a:r>
              <a:rPr lang="en-GB" dirty="0">
                <a:latin typeface="SassoonPrimaryInfant" pitchFamily="2" charset="0"/>
              </a:rPr>
              <a:t>15:00		Arrive at LSF bus park</a:t>
            </a:r>
          </a:p>
          <a:p>
            <a:endParaRPr lang="en-GB" dirty="0"/>
          </a:p>
        </p:txBody>
      </p:sp>
    </p:spTree>
    <p:extLst>
      <p:ext uri="{BB962C8B-B14F-4D97-AF65-F5344CB8AC3E}">
        <p14:creationId xmlns:p14="http://schemas.microsoft.com/office/powerpoint/2010/main" val="1312107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SassoonPrimaryInfant" pitchFamily="2" charset="0"/>
              </a:rPr>
              <a:t>Other information</a:t>
            </a:r>
          </a:p>
        </p:txBody>
      </p:sp>
      <p:sp>
        <p:nvSpPr>
          <p:cNvPr id="3" name="Subtitle 2"/>
          <p:cNvSpPr>
            <a:spLocks noGrp="1"/>
          </p:cNvSpPr>
          <p:nvPr>
            <p:ph type="subTitle" idx="1"/>
          </p:nvPr>
        </p:nvSpPr>
        <p:spPr/>
        <p:txBody>
          <a:bodyPr>
            <a:normAutofit/>
          </a:bodyPr>
          <a:lstStyle/>
          <a:p>
            <a:pPr marL="0" indent="0">
              <a:buNone/>
            </a:pPr>
            <a:r>
              <a:rPr lang="en-US" dirty="0">
                <a:latin typeface="SassoonPrimaryInfant" pitchFamily="2" charset="0"/>
              </a:rPr>
              <a:t>Bedtimes and sleep</a:t>
            </a:r>
          </a:p>
          <a:p>
            <a:pPr marL="0" indent="0">
              <a:buNone/>
            </a:pPr>
            <a:r>
              <a:rPr lang="en-US" dirty="0">
                <a:latin typeface="SassoonPrimaryInfant" pitchFamily="2" charset="0"/>
              </a:rPr>
              <a:t>We know and understand that a residential is an incredibly exciting experience.  However, it is most enjoyable if we all get some sleep.</a:t>
            </a:r>
          </a:p>
          <a:p>
            <a:pPr marL="0" indent="0">
              <a:buNone/>
            </a:pPr>
            <a:endParaRPr lang="en-US" dirty="0">
              <a:latin typeface="SassoonPrimaryInfant" pitchFamily="2" charset="0"/>
            </a:endParaRPr>
          </a:p>
          <a:p>
            <a:pPr marL="0" indent="0">
              <a:buNone/>
            </a:pPr>
            <a:r>
              <a:rPr lang="en-US" dirty="0">
                <a:latin typeface="SassoonPrimaryInfant" pitchFamily="2" charset="0"/>
              </a:rPr>
              <a:t>Early pick up</a:t>
            </a:r>
          </a:p>
          <a:p>
            <a:pPr marL="0" indent="0">
              <a:buNone/>
            </a:pPr>
            <a:r>
              <a:rPr lang="en-US" dirty="0">
                <a:latin typeface="SassoonPrimaryInfant" pitchFamily="2" charset="0"/>
              </a:rPr>
              <a:t>We are asking your families to pick you up a little earlier than usual.  This is because they will have missed you and want to see you.  It is also school the next day and you will be tired.</a:t>
            </a:r>
          </a:p>
          <a:p>
            <a:endParaRPr lang="en-GB" dirty="0"/>
          </a:p>
        </p:txBody>
      </p:sp>
    </p:spTree>
    <p:extLst>
      <p:ext uri="{BB962C8B-B14F-4D97-AF65-F5344CB8AC3E}">
        <p14:creationId xmlns:p14="http://schemas.microsoft.com/office/powerpoint/2010/main" val="344928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7AF75-3569-49B2-96DB-4AD704EA68C4}"/>
              </a:ext>
            </a:extLst>
          </p:cNvPr>
          <p:cNvSpPr>
            <a:spLocks noGrp="1"/>
          </p:cNvSpPr>
          <p:nvPr>
            <p:ph type="ctrTitle"/>
          </p:nvPr>
        </p:nvSpPr>
        <p:spPr>
          <a:xfrm>
            <a:off x="4965431" y="-8899"/>
            <a:ext cx="6586491" cy="1286160"/>
          </a:xfrm>
        </p:spPr>
        <p:txBody>
          <a:bodyPr vert="horz" lIns="91440" tIns="45720" rIns="91440" bIns="45720" rtlCol="0" anchor="b">
            <a:normAutofit fontScale="90000"/>
          </a:bodyPr>
          <a:lstStyle/>
          <a:p>
            <a:r>
              <a:rPr lang="en-US" sz="3100" dirty="0">
                <a:solidFill>
                  <a:schemeClr val="tx1"/>
                </a:solidFill>
                <a:latin typeface="SassoonPrimaryInfant" pitchFamily="2" charset="0"/>
                <a:cs typeface="+mj-cs"/>
              </a:rPr>
              <a:t>We’re off to Beaumanor next week but there’s a few things you need to know.</a:t>
            </a:r>
          </a:p>
        </p:txBody>
      </p:sp>
      <p:sp>
        <p:nvSpPr>
          <p:cNvPr id="4" name="TextBox 3">
            <a:extLst>
              <a:ext uri="{FF2B5EF4-FFF2-40B4-BE49-F238E27FC236}">
                <a16:creationId xmlns:a16="http://schemas.microsoft.com/office/drawing/2014/main" id="{7AFDB8BB-51D0-4AB6-89C0-111442D9BC30}"/>
              </a:ext>
            </a:extLst>
          </p:cNvPr>
          <p:cNvSpPr txBox="1"/>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latin typeface="SassoonPrimaryInfant" pitchFamily="2" charset="0"/>
              </a:rPr>
              <a:t>On the way in, you should have been given a copy of a booklet that gives you lots of information about what we are getting up to.  Please share this information with your parents.</a:t>
            </a:r>
          </a:p>
        </p:txBody>
      </p:sp>
      <p:pic>
        <p:nvPicPr>
          <p:cNvPr id="6" name="Picture 5" descr="Map&#10;&#10;Description automatically generated">
            <a:extLst>
              <a:ext uri="{FF2B5EF4-FFF2-40B4-BE49-F238E27FC236}">
                <a16:creationId xmlns:a16="http://schemas.microsoft.com/office/drawing/2014/main" id="{2B8840B5-45E5-4D13-A48F-3A473E5B61C0}"/>
              </a:ext>
            </a:extLst>
          </p:cNvPr>
          <p:cNvPicPr>
            <a:picLocks noChangeAspect="1"/>
          </p:cNvPicPr>
          <p:nvPr/>
        </p:nvPicPr>
        <p:blipFill rotWithShape="1">
          <a:blip r:embed="rId2">
            <a:extLst>
              <a:ext uri="{28A0092B-C50C-407E-A947-70E740481C1C}">
                <a14:useLocalDpi xmlns:a14="http://schemas.microsoft.com/office/drawing/2010/main" val="0"/>
              </a:ext>
            </a:extLst>
          </a:blip>
          <a:srcRect r="1" b="3468"/>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B64F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179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B1B7D-2BE1-497F-8A75-0CCAEDA85BF8}"/>
              </a:ext>
            </a:extLst>
          </p:cNvPr>
          <p:cNvSpPr>
            <a:spLocks noGrp="1"/>
          </p:cNvSpPr>
          <p:nvPr>
            <p:ph type="ctrTitle"/>
          </p:nvPr>
        </p:nvSpPr>
        <p:spPr/>
        <p:txBody>
          <a:bodyPr/>
          <a:lstStyle/>
          <a:p>
            <a:r>
              <a:rPr lang="en-GB" dirty="0">
                <a:latin typeface="SassoonPrimaryInfant" pitchFamily="2" charset="0"/>
              </a:rPr>
              <a:t>Any questions?</a:t>
            </a:r>
          </a:p>
        </p:txBody>
      </p:sp>
    </p:spTree>
    <p:extLst>
      <p:ext uri="{BB962C8B-B14F-4D97-AF65-F5344CB8AC3E}">
        <p14:creationId xmlns:p14="http://schemas.microsoft.com/office/powerpoint/2010/main" val="391677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Staffing and Communication</a:t>
            </a:r>
          </a:p>
        </p:txBody>
      </p:sp>
      <p:sp>
        <p:nvSpPr>
          <p:cNvPr id="3" name="Subtitle 2"/>
          <p:cNvSpPr>
            <a:spLocks noGrp="1"/>
          </p:cNvSpPr>
          <p:nvPr>
            <p:ph type="subTitle" idx="1"/>
          </p:nvPr>
        </p:nvSpPr>
        <p:spPr/>
        <p:txBody>
          <a:bodyPr>
            <a:normAutofit fontScale="55000" lnSpcReduction="20000"/>
          </a:bodyPr>
          <a:lstStyle/>
          <a:p>
            <a:pPr marL="0" indent="0">
              <a:buNone/>
            </a:pPr>
            <a:r>
              <a:rPr lang="en-GB" sz="3300" b="1" dirty="0">
                <a:effectLst/>
                <a:latin typeface="SassoonPrimaryInfant" pitchFamily="2" charset="0"/>
                <a:ea typeface="Calibri" panose="020F0502020204030204" pitchFamily="34" charset="0"/>
              </a:rPr>
              <a:t>Day </a:t>
            </a:r>
            <a:endParaRPr lang="en-GB" sz="3300" dirty="0">
              <a:effectLst/>
              <a:latin typeface="SassoonPrimaryInfant" pitchFamily="2" charset="0"/>
              <a:ea typeface="Calibri" panose="020F0502020204030204" pitchFamily="34" charset="0"/>
            </a:endParaRPr>
          </a:p>
          <a:p>
            <a:pPr marL="0" indent="0">
              <a:buNone/>
            </a:pPr>
            <a:r>
              <a:rPr lang="en-GB" sz="3300" b="1" dirty="0">
                <a:effectLst/>
                <a:latin typeface="SassoonPrimaryInfant" pitchFamily="2" charset="0"/>
                <a:ea typeface="Calibri" panose="020F0502020204030204" pitchFamily="34" charset="0"/>
              </a:rPr>
              <a:t> </a:t>
            </a:r>
            <a:endParaRPr lang="en-GB" sz="3300" dirty="0">
              <a:effectLst/>
              <a:latin typeface="SassoonPrimaryInfant" pitchFamily="2" charset="0"/>
              <a:ea typeface="Calibri" panose="020F0502020204030204" pitchFamily="34" charset="0"/>
            </a:endParaRPr>
          </a:p>
          <a:p>
            <a:pPr marL="0" indent="0">
              <a:buNone/>
            </a:pPr>
            <a:r>
              <a:rPr lang="en-GB" sz="3300" dirty="0">
                <a:effectLst/>
                <a:latin typeface="SassoonPrimaryInfant" pitchFamily="2" charset="0"/>
                <a:ea typeface="Calibri" panose="020F0502020204030204" pitchFamily="34" charset="0"/>
              </a:rPr>
              <a:t>Miss Molloy</a:t>
            </a:r>
          </a:p>
          <a:p>
            <a:pPr marL="0" indent="0">
              <a:buNone/>
            </a:pPr>
            <a:r>
              <a:rPr lang="en-GB" sz="3300" dirty="0">
                <a:effectLst/>
                <a:latin typeface="SassoonPrimaryInfant" pitchFamily="2" charset="0"/>
                <a:ea typeface="Calibri" panose="020F0502020204030204" pitchFamily="34" charset="0"/>
              </a:rPr>
              <a:t>Mrs McDermott</a:t>
            </a:r>
          </a:p>
          <a:p>
            <a:pPr marL="0" indent="0">
              <a:buNone/>
            </a:pPr>
            <a:r>
              <a:rPr lang="en-GB" sz="3300" dirty="0">
                <a:effectLst/>
                <a:latin typeface="SassoonPrimaryInfant" pitchFamily="2" charset="0"/>
                <a:ea typeface="Calibri" panose="020F0502020204030204" pitchFamily="34" charset="0"/>
              </a:rPr>
              <a:t>Mrs Bassett</a:t>
            </a:r>
          </a:p>
          <a:p>
            <a:pPr marL="0" indent="0">
              <a:buNone/>
            </a:pPr>
            <a:r>
              <a:rPr lang="en-GB" sz="3300" dirty="0">
                <a:effectLst/>
                <a:latin typeface="SassoonPrimaryInfant" pitchFamily="2" charset="0"/>
                <a:ea typeface="Calibri" panose="020F0502020204030204" pitchFamily="34" charset="0"/>
              </a:rPr>
              <a:t>Miss Garner</a:t>
            </a:r>
          </a:p>
          <a:p>
            <a:pPr marL="0" indent="0">
              <a:buNone/>
            </a:pPr>
            <a:r>
              <a:rPr lang="en-GB" sz="3300" dirty="0">
                <a:effectLst/>
                <a:latin typeface="SassoonPrimaryInfant" pitchFamily="2" charset="0"/>
                <a:ea typeface="Calibri" panose="020F0502020204030204" pitchFamily="34" charset="0"/>
              </a:rPr>
              <a:t>Mrs Pancholi</a:t>
            </a:r>
          </a:p>
          <a:p>
            <a:pPr marL="0" indent="0">
              <a:buNone/>
            </a:pPr>
            <a:r>
              <a:rPr lang="en-GB" sz="3300" dirty="0">
                <a:effectLst/>
                <a:latin typeface="SassoonPrimaryInfant" pitchFamily="2" charset="0"/>
                <a:ea typeface="Calibri" panose="020F0502020204030204" pitchFamily="34" charset="0"/>
              </a:rPr>
              <a:t>Mrs Saddington</a:t>
            </a:r>
          </a:p>
          <a:p>
            <a:pPr marL="0" indent="0">
              <a:buNone/>
            </a:pPr>
            <a:r>
              <a:rPr lang="en-GB" sz="3300" dirty="0">
                <a:effectLst/>
                <a:latin typeface="SassoonPrimaryInfant" pitchFamily="2" charset="0"/>
                <a:ea typeface="Calibri" panose="020F0502020204030204" pitchFamily="34" charset="0"/>
              </a:rPr>
              <a:t>Mrs Taylor</a:t>
            </a:r>
          </a:p>
          <a:p>
            <a:pPr marL="0" indent="0">
              <a:buNone/>
            </a:pPr>
            <a:r>
              <a:rPr lang="en-GB" sz="3300" dirty="0">
                <a:effectLst/>
                <a:latin typeface="SassoonPrimaryInfant" pitchFamily="2" charset="0"/>
                <a:ea typeface="Calibri" panose="020F0502020204030204" pitchFamily="34" charset="0"/>
              </a:rPr>
              <a:t>Mr Knight</a:t>
            </a:r>
          </a:p>
          <a:p>
            <a:pPr marL="0" indent="0">
              <a:lnSpc>
                <a:spcPct val="107000"/>
              </a:lnSpc>
              <a:spcAft>
                <a:spcPts val="800"/>
              </a:spcAft>
              <a:buNone/>
            </a:pPr>
            <a:r>
              <a:rPr lang="en-GB" sz="3300" dirty="0">
                <a:effectLst/>
                <a:latin typeface="SassoonPrimaryInfant" pitchFamily="2" charset="0"/>
                <a:ea typeface="Calibri" panose="020F0502020204030204" pitchFamily="34" charset="0"/>
              </a:rPr>
              <a:t>Miss Winton</a:t>
            </a:r>
          </a:p>
          <a:p>
            <a:pPr marL="0" indent="0">
              <a:buNone/>
            </a:pPr>
            <a:r>
              <a:rPr lang="en-GB" dirty="0"/>
              <a:t> </a:t>
            </a:r>
          </a:p>
          <a:p>
            <a:endParaRPr lang="en-GB" dirty="0"/>
          </a:p>
        </p:txBody>
      </p:sp>
      <p:sp>
        <p:nvSpPr>
          <p:cNvPr id="4" name="TextBox 3">
            <a:extLst>
              <a:ext uri="{FF2B5EF4-FFF2-40B4-BE49-F238E27FC236}">
                <a16:creationId xmlns:a16="http://schemas.microsoft.com/office/drawing/2014/main" id="{1175D2EF-9073-4C44-8430-C5D1352D1CDE}"/>
              </a:ext>
            </a:extLst>
          </p:cNvPr>
          <p:cNvSpPr txBox="1"/>
          <p:nvPr/>
        </p:nvSpPr>
        <p:spPr>
          <a:xfrm>
            <a:off x="7027203" y="1386879"/>
            <a:ext cx="4038064" cy="5175519"/>
          </a:xfrm>
          <a:prstGeom prst="rect">
            <a:avLst/>
          </a:prstGeom>
          <a:noFill/>
        </p:spPr>
        <p:txBody>
          <a:bodyPr wrap="square" rtlCol="0">
            <a:spAutoFit/>
          </a:bodyPr>
          <a:lstStyle/>
          <a:p>
            <a:pPr marL="0" indent="0" algn="ctr">
              <a:lnSpc>
                <a:spcPct val="107000"/>
              </a:lnSpc>
              <a:spcAft>
                <a:spcPts val="800"/>
              </a:spcAft>
              <a:buNone/>
            </a:pPr>
            <a:r>
              <a:rPr lang="en-GB" sz="2300" b="1" dirty="0">
                <a:effectLst/>
                <a:latin typeface="SassoonPrimaryInfant" pitchFamily="2" charset="0"/>
                <a:ea typeface="Calibri" panose="020F0502020204030204" pitchFamily="34" charset="0"/>
                <a:cs typeface="Times New Roman" panose="02020603050405020304" pitchFamily="18" charset="0"/>
              </a:rPr>
              <a:t>Night</a:t>
            </a:r>
            <a:endParaRPr lang="en-GB" sz="2300" dirty="0">
              <a:effectLst/>
              <a:latin typeface="SassoonPrimaryInfant" pitchFamily="2" charset="0"/>
              <a:ea typeface="Calibri" panose="020F0502020204030204" pitchFamily="34" charset="0"/>
              <a:cs typeface="Times New Roman" panose="02020603050405020304" pitchFamily="18" charset="0"/>
            </a:endParaRPr>
          </a:p>
          <a:p>
            <a:pPr marL="0" indent="0" algn="ctr">
              <a:buNone/>
            </a:pPr>
            <a:r>
              <a:rPr lang="en-GB" sz="2300" dirty="0">
                <a:effectLst/>
                <a:latin typeface="SassoonPrimaryInfant" pitchFamily="2" charset="0"/>
                <a:ea typeface="Calibri" panose="020F0502020204030204" pitchFamily="34" charset="0"/>
                <a:cs typeface="Times New Roman" panose="02020603050405020304" pitchFamily="18" charset="0"/>
              </a:rPr>
              <a:t>Miss Molloy</a:t>
            </a:r>
          </a:p>
          <a:p>
            <a:pPr marL="0" indent="0" algn="ctr">
              <a:buNone/>
            </a:pPr>
            <a:r>
              <a:rPr lang="en-GB" sz="2300" dirty="0">
                <a:effectLst/>
                <a:latin typeface="SassoonPrimaryInfant" pitchFamily="2" charset="0"/>
                <a:ea typeface="Calibri" panose="020F0502020204030204" pitchFamily="34" charset="0"/>
                <a:cs typeface="Times New Roman" panose="02020603050405020304" pitchFamily="18" charset="0"/>
              </a:rPr>
              <a:t>Mrs McDermott</a:t>
            </a:r>
          </a:p>
          <a:p>
            <a:pPr marL="0" indent="0" algn="ctr">
              <a:buNone/>
            </a:pPr>
            <a:r>
              <a:rPr lang="en-GB" sz="2300" dirty="0">
                <a:effectLst/>
                <a:latin typeface="SassoonPrimaryInfant" pitchFamily="2" charset="0"/>
                <a:ea typeface="Calibri" panose="020F0502020204030204" pitchFamily="34" charset="0"/>
                <a:cs typeface="Times New Roman" panose="02020603050405020304" pitchFamily="18" charset="0"/>
              </a:rPr>
              <a:t>Mrs Bassett / Miss Garner</a:t>
            </a:r>
          </a:p>
          <a:p>
            <a:pPr marL="0" indent="0" algn="ctr">
              <a:buNone/>
            </a:pPr>
            <a:r>
              <a:rPr lang="en-GB" sz="2300" dirty="0">
                <a:latin typeface="SassoonPrimaryInfant" pitchFamily="2" charset="0"/>
                <a:ea typeface="Calibri" panose="020F0502020204030204" pitchFamily="34" charset="0"/>
                <a:cs typeface="Times New Roman" panose="02020603050405020304" pitchFamily="18" charset="0"/>
              </a:rPr>
              <a:t>Miss Fletcher</a:t>
            </a:r>
            <a:endParaRPr lang="en-GB" sz="2300" dirty="0">
              <a:effectLst/>
              <a:latin typeface="SassoonPrimaryInfant" pitchFamily="2" charset="0"/>
              <a:ea typeface="Calibri" panose="020F0502020204030204" pitchFamily="34" charset="0"/>
              <a:cs typeface="Times New Roman" panose="02020603050405020304" pitchFamily="18" charset="0"/>
            </a:endParaRPr>
          </a:p>
          <a:p>
            <a:pPr marL="0" indent="0" algn="ctr">
              <a:buNone/>
            </a:pPr>
            <a:r>
              <a:rPr lang="en-GB" sz="2300" dirty="0">
                <a:effectLst/>
                <a:latin typeface="SassoonPrimaryInfant" pitchFamily="2" charset="0"/>
                <a:ea typeface="Calibri" panose="020F0502020204030204" pitchFamily="34" charset="0"/>
                <a:cs typeface="Times New Roman" panose="02020603050405020304" pitchFamily="18" charset="0"/>
              </a:rPr>
              <a:t>Mr Perham</a:t>
            </a:r>
          </a:p>
          <a:p>
            <a:pPr marL="0" indent="0" algn="ctr">
              <a:buNone/>
            </a:pPr>
            <a:r>
              <a:rPr lang="en-GB" sz="2300" dirty="0">
                <a:latin typeface="SassoonPrimaryInfant" pitchFamily="2" charset="0"/>
                <a:ea typeface="Calibri" panose="020F0502020204030204" pitchFamily="34" charset="0"/>
                <a:cs typeface="Times New Roman" panose="02020603050405020304" pitchFamily="18" charset="0"/>
              </a:rPr>
              <a:t>Mr Knight</a:t>
            </a:r>
            <a:endParaRPr lang="en-GB" sz="2300" dirty="0">
              <a:effectLst/>
              <a:latin typeface="SassoonPrimaryInfant" pitchFamily="2"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GB" sz="2300" dirty="0">
                <a:effectLst/>
                <a:latin typeface="SassoonPrimaryInfant" pitchFamily="2" charset="0"/>
                <a:ea typeface="Calibri" panose="020F0502020204030204" pitchFamily="34" charset="0"/>
                <a:cs typeface="Times New Roman" panose="02020603050405020304" pitchFamily="18" charset="0"/>
              </a:rPr>
              <a:t>Miss Winton</a:t>
            </a:r>
          </a:p>
          <a:p>
            <a:pPr marL="0" indent="0" algn="ctr">
              <a:lnSpc>
                <a:spcPct val="107000"/>
              </a:lnSpc>
              <a:spcAft>
                <a:spcPts val="800"/>
              </a:spcAft>
              <a:buNone/>
            </a:pPr>
            <a:endParaRPr lang="en-GB" sz="2300" dirty="0">
              <a:latin typeface="SassoonPrimaryInfant" pitchFamily="2"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GB" sz="2300" dirty="0">
                <a:effectLst/>
                <a:latin typeface="SassoonPrimaryInfant" pitchFamily="2" charset="0"/>
                <a:ea typeface="Calibri" panose="020F0502020204030204" pitchFamily="34" charset="0"/>
                <a:cs typeface="Times New Roman" panose="02020603050405020304" pitchFamily="18" charset="0"/>
              </a:rPr>
              <a:t>Mrs Patel is hoping to visit on Monda</a:t>
            </a:r>
            <a:r>
              <a:rPr lang="en-GB" sz="2300" dirty="0">
                <a:latin typeface="SassoonPrimaryInfant" pitchFamily="2" charset="0"/>
                <a:ea typeface="Calibri" panose="020F0502020204030204" pitchFamily="34" charset="0"/>
                <a:cs typeface="Times New Roman" panose="02020603050405020304" pitchFamily="18" charset="0"/>
              </a:rPr>
              <a:t>y evening and Dr Murphy on Tuesday evening.</a:t>
            </a:r>
            <a:endParaRPr lang="en-GB" sz="2300" dirty="0">
              <a:effectLst/>
              <a:latin typeface="SassoonPrimaryInfant" pitchFamily="2"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482875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SassoonPrimaryInfant" pitchFamily="2" charset="0"/>
              </a:rPr>
              <a:t>Safety</a:t>
            </a:r>
          </a:p>
        </p:txBody>
      </p:sp>
      <p:sp>
        <p:nvSpPr>
          <p:cNvPr id="3" name="Subtitle 2"/>
          <p:cNvSpPr>
            <a:spLocks noGrp="1"/>
          </p:cNvSpPr>
          <p:nvPr>
            <p:ph type="subTitle" idx="1"/>
          </p:nvPr>
        </p:nvSpPr>
        <p:spPr/>
        <p:txBody>
          <a:bodyPr>
            <a:normAutofit/>
          </a:bodyPr>
          <a:lstStyle/>
          <a:p>
            <a:pPr lvl="0"/>
            <a:r>
              <a:rPr lang="en-GB" dirty="0">
                <a:latin typeface="SassoonPrimaryInfant" pitchFamily="2" charset="0"/>
              </a:rPr>
              <a:t>Other people will be at Beaumanor Hall but they will not be sharing rooms or bathrooms with you.  </a:t>
            </a:r>
          </a:p>
          <a:p>
            <a:pPr lvl="0"/>
            <a:r>
              <a:rPr lang="en-GB" dirty="0">
                <a:latin typeface="SassoonPrimaryInfant" pitchFamily="2" charset="0"/>
              </a:rPr>
              <a:t>Girls and boys are in separate dormitories. </a:t>
            </a:r>
          </a:p>
          <a:p>
            <a:pPr lvl="0"/>
            <a:r>
              <a:rPr lang="en-GB" dirty="0">
                <a:latin typeface="SassoonPrimaryInfant" pitchFamily="2" charset="0"/>
              </a:rPr>
              <a:t>Pupils are fully responsible for their own belongings.  </a:t>
            </a:r>
          </a:p>
          <a:p>
            <a:pPr lvl="0"/>
            <a:r>
              <a:rPr lang="en-GB" dirty="0">
                <a:latin typeface="SassoonPrimaryInfant" pitchFamily="2" charset="0"/>
              </a:rPr>
              <a:t>No electronic devices are permitted. </a:t>
            </a:r>
          </a:p>
          <a:p>
            <a:pPr lvl="0"/>
            <a:r>
              <a:rPr lang="en-GB" dirty="0">
                <a:latin typeface="SassoonPrimaryInfant" pitchFamily="2" charset="0"/>
              </a:rPr>
              <a:t>You will wear a wristband with Miss Winton’s number on it.</a:t>
            </a:r>
          </a:p>
          <a:p>
            <a:endParaRPr lang="en-GB" dirty="0"/>
          </a:p>
        </p:txBody>
      </p:sp>
    </p:spTree>
    <p:extLst>
      <p:ext uri="{BB962C8B-B14F-4D97-AF65-F5344CB8AC3E}">
        <p14:creationId xmlns:p14="http://schemas.microsoft.com/office/powerpoint/2010/main" val="473670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3B39901-4E55-4833-BA0F-F535D27D4FB5}"/>
              </a:ext>
            </a:extLst>
          </p:cNvPr>
          <p:cNvSpPr>
            <a:spLocks noGrp="1"/>
          </p:cNvSpPr>
          <p:nvPr>
            <p:ph type="subTitle" idx="1"/>
          </p:nvPr>
        </p:nvSpPr>
        <p:spPr>
          <a:xfrm>
            <a:off x="523702" y="457200"/>
            <a:ext cx="11095070" cy="5343307"/>
          </a:xfrm>
        </p:spPr>
        <p:txBody>
          <a:bodyPr>
            <a:normAutofit/>
          </a:bodyPr>
          <a:lstStyle/>
          <a:p>
            <a:pPr marL="0" indent="0" algn="ctr">
              <a:lnSpc>
                <a:spcPct val="107000"/>
              </a:lnSpc>
              <a:spcAft>
                <a:spcPts val="800"/>
              </a:spcAft>
              <a:buNone/>
            </a:pPr>
            <a:r>
              <a:rPr lang="en-GB" sz="1800" b="1" dirty="0">
                <a:effectLst/>
                <a:latin typeface="SassoonPrimaryInfant" pitchFamily="2" charset="0"/>
                <a:ea typeface="Calibri" panose="020F0502020204030204" pitchFamily="34" charset="0"/>
                <a:cs typeface="Times New Roman" panose="02020603050405020304" pitchFamily="18" charset="0"/>
              </a:rPr>
              <a:t>Behaviour expectations</a:t>
            </a:r>
            <a:endParaRPr lang="en-GB" sz="1800" dirty="0">
              <a:effectLst/>
              <a:latin typeface="SassoonPrimaryInfant" pitchFamily="2"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GB" sz="1800" dirty="0">
                <a:effectLst/>
                <a:latin typeface="SassoonPrimaryInfant" pitchFamily="2" charset="0"/>
                <a:ea typeface="Calibri" panose="020F0502020204030204" pitchFamily="34" charset="0"/>
                <a:cs typeface="Times New Roman" panose="02020603050405020304" pitchFamily="18" charset="0"/>
              </a:rPr>
              <a:t>Pupils are expected to:</a:t>
            </a:r>
          </a:p>
          <a:p>
            <a:pPr marL="0" indent="0" algn="ctr">
              <a:lnSpc>
                <a:spcPct val="107000"/>
              </a:lnSpc>
              <a:spcAft>
                <a:spcPts val="800"/>
              </a:spcAft>
              <a:buNone/>
            </a:pPr>
            <a:r>
              <a:rPr lang="en-GB" sz="1800" dirty="0">
                <a:effectLst/>
                <a:latin typeface="SassoonPrimaryInfant" pitchFamily="2" charset="0"/>
                <a:ea typeface="Calibri" panose="020F0502020204030204" pitchFamily="34" charset="0"/>
                <a:cs typeface="Times New Roman" panose="02020603050405020304" pitchFamily="18" charset="0"/>
              </a:rPr>
              <a:t>Continue to uphold all usual school rules.</a:t>
            </a:r>
          </a:p>
          <a:p>
            <a:pPr marL="0" indent="0" algn="ctr">
              <a:lnSpc>
                <a:spcPct val="107000"/>
              </a:lnSpc>
              <a:spcAft>
                <a:spcPts val="800"/>
              </a:spcAft>
              <a:buNone/>
            </a:pPr>
            <a:r>
              <a:rPr lang="en-GB" sz="1800" dirty="0">
                <a:effectLst/>
                <a:latin typeface="SassoonPrimaryInfant" pitchFamily="2" charset="0"/>
                <a:ea typeface="Calibri" panose="020F0502020204030204" pitchFamily="34" charset="0"/>
                <a:cs typeface="Times New Roman" panose="02020603050405020304" pitchFamily="18" charset="0"/>
              </a:rPr>
              <a:t>Follow instructions given quickly to make the most of the experience.</a:t>
            </a:r>
          </a:p>
          <a:p>
            <a:pPr marL="0" indent="0" algn="ctr">
              <a:lnSpc>
                <a:spcPct val="107000"/>
              </a:lnSpc>
              <a:spcAft>
                <a:spcPts val="800"/>
              </a:spcAft>
              <a:buNone/>
            </a:pPr>
            <a:r>
              <a:rPr lang="en-GB" sz="1800" dirty="0">
                <a:effectLst/>
                <a:latin typeface="SassoonPrimaryInfant" pitchFamily="2" charset="0"/>
                <a:ea typeface="Calibri" panose="020F0502020204030204" pitchFamily="34" charset="0"/>
                <a:cs typeface="Times New Roman" panose="02020603050405020304" pitchFamily="18" charset="0"/>
              </a:rPr>
              <a:t>Treat everyone kindly so that happy memories are made for all.</a:t>
            </a:r>
          </a:p>
          <a:p>
            <a:pPr marL="0" indent="0" algn="ctr">
              <a:lnSpc>
                <a:spcPct val="107000"/>
              </a:lnSpc>
              <a:spcAft>
                <a:spcPts val="800"/>
              </a:spcAft>
              <a:buNone/>
            </a:pPr>
            <a:r>
              <a:rPr lang="en-GB" sz="1800" dirty="0">
                <a:effectLst/>
                <a:latin typeface="SassoonPrimaryInfant" pitchFamily="2" charset="0"/>
                <a:ea typeface="Calibri" panose="020F0502020204030204" pitchFamily="34" charset="0"/>
                <a:cs typeface="Times New Roman" panose="02020603050405020304" pitchFamily="18" charset="0"/>
              </a:rPr>
              <a:t>Remember that they are representatives of the school and all that entails.</a:t>
            </a:r>
          </a:p>
          <a:p>
            <a:pPr marL="0" indent="0" algn="ctr">
              <a:lnSpc>
                <a:spcPct val="107000"/>
              </a:lnSpc>
              <a:spcAft>
                <a:spcPts val="800"/>
              </a:spcAft>
              <a:buNone/>
            </a:pPr>
            <a:r>
              <a:rPr lang="en-GB" sz="1800" dirty="0">
                <a:effectLst/>
                <a:latin typeface="SassoonPrimaryInfant" pitchFamily="2" charset="0"/>
                <a:ea typeface="Calibri" panose="020F0502020204030204" pitchFamily="34" charset="0"/>
                <a:cs typeface="Times New Roman" panose="02020603050405020304" pitchFamily="18" charset="0"/>
              </a:rPr>
              <a:t> </a:t>
            </a:r>
          </a:p>
          <a:p>
            <a:pPr marL="0" indent="0" algn="ctr">
              <a:lnSpc>
                <a:spcPct val="107000"/>
              </a:lnSpc>
              <a:spcAft>
                <a:spcPts val="800"/>
              </a:spcAft>
              <a:buNone/>
            </a:pPr>
            <a:r>
              <a:rPr lang="en-GB" sz="1800" dirty="0">
                <a:effectLst/>
                <a:latin typeface="SassoonPrimaryInfant" pitchFamily="2" charset="0"/>
                <a:ea typeface="Calibri" panose="020F0502020204030204" pitchFamily="34" charset="0"/>
                <a:cs typeface="Times New Roman" panose="02020603050405020304" pitchFamily="18" charset="0"/>
              </a:rPr>
              <a:t>Any pupil who cannot do these things will work through a sanctions system of warnings and time out.  There is a risk that they may need to be sent home if they cannot do the above.</a:t>
            </a:r>
          </a:p>
          <a:p>
            <a:endParaRPr lang="en-GB" dirty="0"/>
          </a:p>
        </p:txBody>
      </p:sp>
    </p:spTree>
    <p:extLst>
      <p:ext uri="{BB962C8B-B14F-4D97-AF65-F5344CB8AC3E}">
        <p14:creationId xmlns:p14="http://schemas.microsoft.com/office/powerpoint/2010/main" val="3997934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SassoonPrimaryInfant" pitchFamily="2" charset="0"/>
              </a:rPr>
              <a:t>Kit List</a:t>
            </a:r>
          </a:p>
        </p:txBody>
      </p:sp>
      <p:sp>
        <p:nvSpPr>
          <p:cNvPr id="3" name="Subtitle 2"/>
          <p:cNvSpPr>
            <a:spLocks noGrp="1"/>
          </p:cNvSpPr>
          <p:nvPr>
            <p:ph type="subTitle" idx="1"/>
          </p:nvPr>
        </p:nvSpPr>
        <p:spPr>
          <a:xfrm>
            <a:off x="523702" y="1252514"/>
            <a:ext cx="11095070" cy="4547994"/>
          </a:xfrm>
        </p:spPr>
        <p:txBody>
          <a:bodyPr>
            <a:normAutofit fontScale="92500" lnSpcReduction="10000"/>
          </a:bodyPr>
          <a:lstStyle/>
          <a:p>
            <a:pPr marL="0" indent="0" algn="ctr">
              <a:buNone/>
            </a:pPr>
            <a:r>
              <a:rPr lang="en-GB" sz="1900" b="1" dirty="0">
                <a:latin typeface="SassoonPrimaryInfant" pitchFamily="2" charset="0"/>
              </a:rPr>
              <a:t>Please ensure that the bag is one that you can lift / carry and that you can repack it.</a:t>
            </a:r>
          </a:p>
          <a:p>
            <a:pPr marL="342900" lvl="0" indent="-342900" fontAlgn="base">
              <a:lnSpc>
                <a:spcPct val="107000"/>
              </a:lnSpc>
              <a:buFont typeface="Times New Roman" panose="02020603050405020304" pitchFamily="18" charset="0"/>
              <a:buChar char="•"/>
              <a:tabLst>
                <a:tab pos="457200" algn="l"/>
              </a:tabLst>
            </a:pPr>
            <a:r>
              <a:rPr lang="en-GB" sz="1900" dirty="0">
                <a:effectLst/>
                <a:latin typeface="SassoonPrimaryInfant" pitchFamily="2" charset="0"/>
              </a:rPr>
              <a:t>Toiletries (toothbrush, toothpaste, shampoo, body wash, no aerosols please)</a:t>
            </a:r>
            <a:endParaRPr lang="en-GB" sz="1900" dirty="0">
              <a:effectLst/>
              <a:latin typeface="SassoonPrimaryInfant" pitchFamily="2" charset="0"/>
              <a:ea typeface="Calibri" panose="020F0502020204030204" pitchFamily="34" charset="0"/>
            </a:endParaRPr>
          </a:p>
          <a:p>
            <a:pPr marL="342900" lvl="0" indent="-342900">
              <a:lnSpc>
                <a:spcPct val="107000"/>
              </a:lnSpc>
              <a:buFont typeface="Times New Roman" panose="02020603050405020304" pitchFamily="18" charset="0"/>
              <a:buChar char="•"/>
              <a:tabLst>
                <a:tab pos="457200" algn="l"/>
              </a:tabLst>
            </a:pPr>
            <a:r>
              <a:rPr lang="en-GB" sz="1900" dirty="0">
                <a:effectLst/>
                <a:latin typeface="SassoonPrimaryInfant" pitchFamily="2" charset="0"/>
                <a:ea typeface="Calibri" panose="020F0502020204030204" pitchFamily="34" charset="0"/>
              </a:rPr>
              <a:t>Towels x2 (Hand towel, bath towel)</a:t>
            </a:r>
          </a:p>
          <a:p>
            <a:pPr marL="342900" lvl="0" indent="-342900" fontAlgn="base">
              <a:lnSpc>
                <a:spcPct val="107000"/>
              </a:lnSpc>
              <a:spcAft>
                <a:spcPts val="800"/>
              </a:spcAft>
              <a:buFont typeface="Times New Roman" panose="02020603050405020304" pitchFamily="18" charset="0"/>
              <a:buChar char="•"/>
              <a:tabLst>
                <a:tab pos="457200" algn="l"/>
              </a:tabLst>
            </a:pPr>
            <a:r>
              <a:rPr lang="en-GB" sz="1900" dirty="0">
                <a:effectLst/>
                <a:latin typeface="SassoonPrimaryInfant" pitchFamily="2" charset="0"/>
              </a:rPr>
              <a:t>Sun cream </a:t>
            </a:r>
            <a:endParaRPr lang="en-GB" sz="1900" dirty="0">
              <a:effectLst/>
              <a:latin typeface="SassoonPrimaryInfant" pitchFamily="2" charset="0"/>
              <a:ea typeface="Calibri" panose="020F0502020204030204" pitchFamily="34" charset="0"/>
            </a:endParaRPr>
          </a:p>
          <a:p>
            <a:pPr marL="342900" lvl="0" indent="-342900" fontAlgn="base">
              <a:lnSpc>
                <a:spcPct val="107000"/>
              </a:lnSpc>
              <a:buFont typeface="Times New Roman" panose="02020603050405020304" pitchFamily="18" charset="0"/>
              <a:buChar char="•"/>
              <a:tabLst>
                <a:tab pos="457200" algn="l"/>
              </a:tabLst>
            </a:pPr>
            <a:r>
              <a:rPr lang="en-GB" sz="1900" dirty="0">
                <a:effectLst/>
                <a:latin typeface="SassoonPrimaryInfant" pitchFamily="2" charset="0"/>
              </a:rPr>
              <a:t>Nightwear</a:t>
            </a:r>
            <a:endParaRPr lang="en-GB" sz="1900" dirty="0">
              <a:effectLst/>
              <a:latin typeface="SassoonPrimaryInfant" pitchFamily="2" charset="0"/>
              <a:ea typeface="Calibri" panose="020F0502020204030204" pitchFamily="34" charset="0"/>
            </a:endParaRPr>
          </a:p>
          <a:p>
            <a:pPr marL="342900" lvl="0" indent="-342900" fontAlgn="base">
              <a:lnSpc>
                <a:spcPct val="107000"/>
              </a:lnSpc>
              <a:buFont typeface="Times New Roman" panose="02020603050405020304" pitchFamily="18" charset="0"/>
              <a:buChar char="•"/>
              <a:tabLst>
                <a:tab pos="457200" algn="l"/>
              </a:tabLst>
            </a:pPr>
            <a:r>
              <a:rPr lang="en-GB" sz="1900" dirty="0">
                <a:effectLst/>
                <a:latin typeface="SassoonPrimaryInfant" pitchFamily="2" charset="0"/>
              </a:rPr>
              <a:t>Underwear including socks (x4)</a:t>
            </a:r>
            <a:endParaRPr lang="en-GB" sz="1900" dirty="0">
              <a:effectLst/>
              <a:latin typeface="SassoonPrimaryInfant" pitchFamily="2" charset="0"/>
              <a:ea typeface="Calibri" panose="020F0502020204030204" pitchFamily="34" charset="0"/>
            </a:endParaRPr>
          </a:p>
          <a:p>
            <a:pPr marL="342900" lvl="0" indent="-342900" fontAlgn="base">
              <a:lnSpc>
                <a:spcPct val="107000"/>
              </a:lnSpc>
              <a:buFont typeface="Times New Roman" panose="02020603050405020304" pitchFamily="18" charset="0"/>
              <a:buChar char="•"/>
              <a:tabLst>
                <a:tab pos="457200" algn="l"/>
              </a:tabLst>
            </a:pPr>
            <a:r>
              <a:rPr lang="en-GB" sz="1900" dirty="0">
                <a:effectLst/>
                <a:latin typeface="SassoonPrimaryInfant" pitchFamily="2" charset="0"/>
              </a:rPr>
              <a:t>Indoor shoes </a:t>
            </a:r>
            <a:endParaRPr lang="en-GB" sz="1900" dirty="0">
              <a:effectLst/>
              <a:latin typeface="SassoonPrimaryInfant" pitchFamily="2" charset="0"/>
              <a:ea typeface="Calibri" panose="020F0502020204030204" pitchFamily="34" charset="0"/>
            </a:endParaRPr>
          </a:p>
          <a:p>
            <a:pPr marL="342900" lvl="0" indent="-342900">
              <a:lnSpc>
                <a:spcPct val="107000"/>
              </a:lnSpc>
              <a:buFont typeface="Times New Roman" panose="02020603050405020304" pitchFamily="18" charset="0"/>
              <a:buChar char="•"/>
              <a:tabLst>
                <a:tab pos="457200" algn="l"/>
              </a:tabLst>
            </a:pPr>
            <a:r>
              <a:rPr lang="en-GB" sz="1900" dirty="0">
                <a:effectLst/>
                <a:latin typeface="SassoonPrimaryInfant" pitchFamily="2" charset="0"/>
                <a:ea typeface="Calibri" panose="020F0502020204030204" pitchFamily="34" charset="0"/>
              </a:rPr>
              <a:t>Tops i.e. t-shirt/long sleeve top/ jumper x3</a:t>
            </a:r>
          </a:p>
          <a:p>
            <a:pPr marL="342900" lvl="0" indent="-342900">
              <a:lnSpc>
                <a:spcPct val="107000"/>
              </a:lnSpc>
              <a:buFont typeface="Times New Roman" panose="02020603050405020304" pitchFamily="18" charset="0"/>
              <a:buChar char="•"/>
              <a:tabLst>
                <a:tab pos="457200" algn="l"/>
              </a:tabLst>
            </a:pPr>
            <a:r>
              <a:rPr lang="en-GB" sz="1900" dirty="0">
                <a:effectLst/>
                <a:latin typeface="SassoonPrimaryInfant" pitchFamily="2" charset="0"/>
                <a:ea typeface="Calibri" panose="020F0502020204030204" pitchFamily="34" charset="0"/>
              </a:rPr>
              <a:t>Bottoms i.e. tracksuit/jeans/leggings x 3</a:t>
            </a:r>
          </a:p>
          <a:p>
            <a:pPr marL="342900" lvl="0" indent="-342900">
              <a:lnSpc>
                <a:spcPct val="107000"/>
              </a:lnSpc>
              <a:buFont typeface="Times New Roman" panose="02020603050405020304" pitchFamily="18" charset="0"/>
              <a:buChar char="•"/>
              <a:tabLst>
                <a:tab pos="457200" algn="l"/>
              </a:tabLst>
            </a:pPr>
            <a:r>
              <a:rPr lang="en-GB" sz="1900" dirty="0">
                <a:effectLst/>
                <a:latin typeface="SassoonPrimaryInfant" pitchFamily="2" charset="0"/>
                <a:ea typeface="Calibri" panose="020F0502020204030204" pitchFamily="34" charset="0"/>
              </a:rPr>
              <a:t>Shorts x 2</a:t>
            </a:r>
          </a:p>
          <a:p>
            <a:pPr marL="342900" lvl="0" indent="-342900">
              <a:lnSpc>
                <a:spcPct val="107000"/>
              </a:lnSpc>
              <a:buFont typeface="Times New Roman" panose="02020603050405020304" pitchFamily="18" charset="0"/>
              <a:buChar char="•"/>
              <a:tabLst>
                <a:tab pos="457200" algn="l"/>
              </a:tabLst>
            </a:pPr>
            <a:r>
              <a:rPr lang="en-GB" sz="1900" dirty="0">
                <a:effectLst/>
                <a:latin typeface="SassoonPrimaryInfant" pitchFamily="2" charset="0"/>
                <a:ea typeface="Calibri" panose="020F0502020204030204" pitchFamily="34" charset="0"/>
              </a:rPr>
              <a:t>Sweatshirt / fleece</a:t>
            </a:r>
            <a:endParaRPr lang="en-GB" sz="1900" dirty="0">
              <a:latin typeface="SassoonPrimaryInfant" pitchFamily="2" charset="0"/>
            </a:endParaRPr>
          </a:p>
          <a:p>
            <a:endParaRPr lang="en-GB" dirty="0"/>
          </a:p>
        </p:txBody>
      </p:sp>
      <p:sp>
        <p:nvSpPr>
          <p:cNvPr id="4" name="TextBox 3">
            <a:extLst>
              <a:ext uri="{FF2B5EF4-FFF2-40B4-BE49-F238E27FC236}">
                <a16:creationId xmlns:a16="http://schemas.microsoft.com/office/drawing/2014/main" id="{5F6C7C44-9093-4C0E-826D-462FBD42867E}"/>
              </a:ext>
            </a:extLst>
          </p:cNvPr>
          <p:cNvSpPr txBox="1"/>
          <p:nvPr/>
        </p:nvSpPr>
        <p:spPr>
          <a:xfrm>
            <a:off x="6339155" y="2455524"/>
            <a:ext cx="5095982" cy="3834511"/>
          </a:xfrm>
          <a:prstGeom prst="rect">
            <a:avLst/>
          </a:prstGeom>
          <a:noFill/>
        </p:spPr>
        <p:txBody>
          <a:bodyPr wrap="square" rtlCol="0">
            <a:spAutoFit/>
          </a:bodyPr>
          <a:lstStyle/>
          <a:p>
            <a:pPr marL="342900" lvl="0" indent="-342900">
              <a:lnSpc>
                <a:spcPct val="107000"/>
              </a:lnSpc>
              <a:buFont typeface="Times New Roman" panose="02020603050405020304" pitchFamily="18" charset="0"/>
              <a:buChar char="•"/>
              <a:tabLst>
                <a:tab pos="457200" algn="l"/>
              </a:tabLst>
            </a:pPr>
            <a:r>
              <a:rPr lang="en-GB" sz="1800" dirty="0">
                <a:effectLst/>
                <a:latin typeface="SassoonPrimaryInfant" pitchFamily="2" charset="0"/>
                <a:ea typeface="Calibri" panose="020F0502020204030204" pitchFamily="34" charset="0"/>
                <a:cs typeface="Times New Roman" panose="02020603050405020304" pitchFamily="18" charset="0"/>
              </a:rPr>
              <a:t>Waterproof jacket</a:t>
            </a:r>
          </a:p>
          <a:p>
            <a:pPr marL="342900" lvl="0" indent="-342900">
              <a:lnSpc>
                <a:spcPct val="107000"/>
              </a:lnSpc>
              <a:buFont typeface="Times New Roman" panose="02020603050405020304" pitchFamily="18" charset="0"/>
              <a:buChar char="•"/>
              <a:tabLst>
                <a:tab pos="457200" algn="l"/>
              </a:tabLst>
            </a:pPr>
            <a:r>
              <a:rPr lang="en-GB" sz="1800" dirty="0">
                <a:effectLst/>
                <a:latin typeface="SassoonPrimaryInfant" pitchFamily="2" charset="0"/>
                <a:ea typeface="Calibri" panose="020F0502020204030204" pitchFamily="34" charset="0"/>
                <a:cs typeface="Times New Roman" panose="02020603050405020304" pitchFamily="18" charset="0"/>
              </a:rPr>
              <a:t>Sun hat</a:t>
            </a:r>
          </a:p>
          <a:p>
            <a:pPr marL="342900" lvl="0" indent="-342900">
              <a:lnSpc>
                <a:spcPct val="107000"/>
              </a:lnSpc>
              <a:buFont typeface="Times New Roman" panose="02020603050405020304" pitchFamily="18" charset="0"/>
              <a:buChar char="•"/>
              <a:tabLst>
                <a:tab pos="457200" algn="l"/>
              </a:tabLst>
            </a:pPr>
            <a:r>
              <a:rPr lang="en-GB" sz="1800" dirty="0">
                <a:effectLst/>
                <a:latin typeface="SassoonPrimaryInfant" pitchFamily="2" charset="0"/>
                <a:ea typeface="Calibri" panose="020F0502020204030204" pitchFamily="34" charset="0"/>
                <a:cs typeface="Times New Roman" panose="02020603050405020304" pitchFamily="18" charset="0"/>
              </a:rPr>
              <a:t>Old trainers</a:t>
            </a:r>
          </a:p>
          <a:p>
            <a:pPr marL="342900" lvl="0" indent="-342900" fontAlgn="base">
              <a:lnSpc>
                <a:spcPct val="107000"/>
              </a:lnSpc>
              <a:buFont typeface="Times New Roman" panose="02020603050405020304" pitchFamily="18" charset="0"/>
              <a:buChar char="•"/>
              <a:tabLst>
                <a:tab pos="457200" algn="l"/>
              </a:tabLst>
            </a:pPr>
            <a:r>
              <a:rPr lang="en-GB" sz="1800" dirty="0">
                <a:effectLst/>
                <a:latin typeface="SassoonPrimaryInfant" pitchFamily="2" charset="0"/>
                <a:cs typeface="Times New Roman" panose="02020603050405020304" pitchFamily="18" charset="0"/>
              </a:rPr>
              <a:t>Plastic bag for any wet kit</a:t>
            </a:r>
            <a:endParaRPr lang="en-GB" sz="1800" dirty="0">
              <a:effectLst/>
              <a:latin typeface="SassoonPrimaryInfant" pitchFamily="2"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tabLst>
                <a:tab pos="457200" algn="l"/>
              </a:tabLst>
            </a:pPr>
            <a:r>
              <a:rPr lang="en-GB" sz="1800" dirty="0">
                <a:effectLst/>
                <a:latin typeface="SassoonPrimaryInfant" pitchFamily="2" charset="0"/>
                <a:ea typeface="Calibri" panose="020F0502020204030204" pitchFamily="34" charset="0"/>
                <a:cs typeface="Times New Roman" panose="02020603050405020304" pitchFamily="18" charset="0"/>
              </a:rPr>
              <a:t>Medication/inhalers (To be named and handed to staff)</a:t>
            </a:r>
          </a:p>
          <a:p>
            <a:pPr marL="342900" lvl="0" indent="-342900">
              <a:lnSpc>
                <a:spcPct val="107000"/>
              </a:lnSpc>
              <a:buFont typeface="Times New Roman" panose="02020603050405020304" pitchFamily="18" charset="0"/>
              <a:buChar char="•"/>
              <a:tabLst>
                <a:tab pos="457200" algn="l"/>
              </a:tabLst>
            </a:pPr>
            <a:r>
              <a:rPr lang="en-GB" sz="1800" dirty="0">
                <a:effectLst/>
                <a:latin typeface="SassoonPrimaryInfant" pitchFamily="2" charset="0"/>
                <a:ea typeface="Calibri" panose="020F0502020204030204" pitchFamily="34" charset="0"/>
                <a:cs typeface="Times New Roman" panose="02020603050405020304" pitchFamily="18" charset="0"/>
              </a:rPr>
              <a:t>Books / Notepad / Small games</a:t>
            </a:r>
          </a:p>
          <a:p>
            <a:pPr marL="342900" lvl="0" indent="-342900">
              <a:lnSpc>
                <a:spcPct val="107000"/>
              </a:lnSpc>
              <a:buFont typeface="Times New Roman" panose="02020603050405020304" pitchFamily="18" charset="0"/>
              <a:buChar char="•"/>
              <a:tabLst>
                <a:tab pos="457200" algn="l"/>
              </a:tabLst>
            </a:pPr>
            <a:r>
              <a:rPr lang="en-GB" sz="1800" dirty="0">
                <a:effectLst/>
                <a:latin typeface="SassoonPrimaryInfant" pitchFamily="2" charset="0"/>
                <a:ea typeface="Calibri" panose="020F0502020204030204" pitchFamily="34" charset="0"/>
                <a:cs typeface="Times New Roman" panose="02020603050405020304" pitchFamily="18" charset="0"/>
              </a:rPr>
              <a:t>Refillable water bottle</a:t>
            </a:r>
          </a:p>
          <a:p>
            <a:pPr marL="342900" lvl="0" indent="-342900" fontAlgn="base">
              <a:lnSpc>
                <a:spcPct val="107000"/>
              </a:lnSpc>
              <a:spcAft>
                <a:spcPts val="800"/>
              </a:spcAft>
              <a:buFont typeface="Times New Roman" panose="02020603050405020304" pitchFamily="18" charset="0"/>
              <a:buChar char="•"/>
              <a:tabLst>
                <a:tab pos="457200" algn="l"/>
              </a:tabLst>
            </a:pPr>
            <a:r>
              <a:rPr lang="en-GB" sz="1800" dirty="0">
                <a:effectLst/>
                <a:latin typeface="SassoonPrimaryInfant" pitchFamily="2" charset="0"/>
                <a:cs typeface="Times New Roman" panose="02020603050405020304" pitchFamily="18" charset="0"/>
              </a:rPr>
              <a:t>Torch</a:t>
            </a:r>
            <a:endParaRPr lang="en-GB" sz="1800" dirty="0">
              <a:effectLst/>
              <a:latin typeface="SassoonPrimaryInfant" pitchFamily="2" charset="0"/>
              <a:ea typeface="Calibri" panose="020F0502020204030204" pitchFamily="34" charset="0"/>
              <a:cs typeface="Times New Roman" panose="02020603050405020304" pitchFamily="18" charset="0"/>
            </a:endParaRPr>
          </a:p>
          <a:p>
            <a:pPr marL="342900" lvl="0" indent="-342900" fontAlgn="base">
              <a:lnSpc>
                <a:spcPct val="107000"/>
              </a:lnSpc>
              <a:buFont typeface="Symbol" panose="05050102010706020507" pitchFamily="18" charset="2"/>
              <a:buChar char=""/>
            </a:pPr>
            <a:r>
              <a:rPr lang="en-GB" sz="1800" dirty="0">
                <a:effectLst/>
                <a:latin typeface="SassoonPrimaryInfant" pitchFamily="2" charset="0"/>
                <a:ea typeface="Calibri" panose="020F0502020204030204" pitchFamily="34" charset="0"/>
                <a:cs typeface="Times New Roman" panose="02020603050405020304" pitchFamily="18" charset="0"/>
              </a:rPr>
              <a:t>A pillow</a:t>
            </a:r>
          </a:p>
          <a:p>
            <a:pPr marL="342900" lvl="0" indent="-342900" fontAlgn="base">
              <a:lnSpc>
                <a:spcPct val="107000"/>
              </a:lnSpc>
              <a:spcAft>
                <a:spcPts val="800"/>
              </a:spcAft>
              <a:buFont typeface="Symbol" panose="05050102010706020507" pitchFamily="18" charset="2"/>
              <a:buChar char=""/>
            </a:pPr>
            <a:r>
              <a:rPr lang="en-GB" sz="1800" dirty="0">
                <a:effectLst/>
                <a:latin typeface="SassoonPrimaryInfant" pitchFamily="2" charset="0"/>
                <a:ea typeface="Calibri" panose="020F0502020204030204" pitchFamily="34" charset="0"/>
                <a:cs typeface="Times New Roman" panose="02020603050405020304" pitchFamily="18" charset="0"/>
              </a:rPr>
              <a:t>A sleeping bag</a:t>
            </a:r>
          </a:p>
          <a:p>
            <a:endParaRPr lang="en-GB" dirty="0"/>
          </a:p>
        </p:txBody>
      </p:sp>
    </p:spTree>
    <p:extLst>
      <p:ext uri="{BB962C8B-B14F-4D97-AF65-F5344CB8AC3E}">
        <p14:creationId xmlns:p14="http://schemas.microsoft.com/office/powerpoint/2010/main" val="2370624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17E1668-AC72-4EC1-B165-E335E6C2E3DE}"/>
              </a:ext>
            </a:extLst>
          </p:cNvPr>
          <p:cNvSpPr>
            <a:spLocks noGrp="1"/>
          </p:cNvSpPr>
          <p:nvPr>
            <p:ph type="ctrTitle"/>
          </p:nvPr>
        </p:nvSpPr>
        <p:spPr>
          <a:xfrm>
            <a:off x="660041" y="2767106"/>
            <a:ext cx="2880828" cy="3071906"/>
          </a:xfrm>
        </p:spPr>
        <p:txBody>
          <a:bodyPr anchor="t">
            <a:normAutofit/>
          </a:bodyPr>
          <a:lstStyle/>
          <a:p>
            <a:r>
              <a:rPr lang="en-GB">
                <a:solidFill>
                  <a:srgbClr val="FFFFFF"/>
                </a:solidFill>
                <a:latin typeface="SassoonPrimaryInfant" pitchFamily="2" charset="0"/>
              </a:rPr>
              <a:t>Groups</a:t>
            </a:r>
          </a:p>
        </p:txBody>
      </p:sp>
      <p:graphicFrame>
        <p:nvGraphicFramePr>
          <p:cNvPr id="4" name="Table 3">
            <a:extLst>
              <a:ext uri="{FF2B5EF4-FFF2-40B4-BE49-F238E27FC236}">
                <a16:creationId xmlns:a16="http://schemas.microsoft.com/office/drawing/2014/main" id="{31348642-1D00-488C-AC12-0B0864662D6A}"/>
              </a:ext>
            </a:extLst>
          </p:cNvPr>
          <p:cNvGraphicFramePr>
            <a:graphicFrameLocks noGrp="1"/>
          </p:cNvGraphicFramePr>
          <p:nvPr>
            <p:extLst>
              <p:ext uri="{D42A27DB-BD31-4B8C-83A1-F6EECF244321}">
                <p14:modId xmlns:p14="http://schemas.microsoft.com/office/powerpoint/2010/main" val="2229827265"/>
              </p:ext>
            </p:extLst>
          </p:nvPr>
        </p:nvGraphicFramePr>
        <p:xfrm>
          <a:off x="4502428" y="550071"/>
          <a:ext cx="7225749" cy="5757859"/>
        </p:xfrm>
        <a:graphic>
          <a:graphicData uri="http://schemas.openxmlformats.org/drawingml/2006/table">
            <a:tbl>
              <a:tblPr firstRow="1" firstCol="1" bandRow="1">
                <a:tableStyleId>{69012ECD-51FC-41F1-AA8D-1B2483CD663E}</a:tableStyleId>
              </a:tblPr>
              <a:tblGrid>
                <a:gridCol w="1184897">
                  <a:extLst>
                    <a:ext uri="{9D8B030D-6E8A-4147-A177-3AD203B41FA5}">
                      <a16:colId xmlns:a16="http://schemas.microsoft.com/office/drawing/2014/main" val="2443280020"/>
                    </a:ext>
                  </a:extLst>
                </a:gridCol>
                <a:gridCol w="1181970">
                  <a:extLst>
                    <a:ext uri="{9D8B030D-6E8A-4147-A177-3AD203B41FA5}">
                      <a16:colId xmlns:a16="http://schemas.microsoft.com/office/drawing/2014/main" val="275552328"/>
                    </a:ext>
                  </a:extLst>
                </a:gridCol>
                <a:gridCol w="1182756">
                  <a:extLst>
                    <a:ext uri="{9D8B030D-6E8A-4147-A177-3AD203B41FA5}">
                      <a16:colId xmlns:a16="http://schemas.microsoft.com/office/drawing/2014/main" val="1894684063"/>
                    </a:ext>
                  </a:extLst>
                </a:gridCol>
                <a:gridCol w="1236719">
                  <a:extLst>
                    <a:ext uri="{9D8B030D-6E8A-4147-A177-3AD203B41FA5}">
                      <a16:colId xmlns:a16="http://schemas.microsoft.com/office/drawing/2014/main" val="3440901696"/>
                    </a:ext>
                  </a:extLst>
                </a:gridCol>
                <a:gridCol w="1182756">
                  <a:extLst>
                    <a:ext uri="{9D8B030D-6E8A-4147-A177-3AD203B41FA5}">
                      <a16:colId xmlns:a16="http://schemas.microsoft.com/office/drawing/2014/main" val="1363237686"/>
                    </a:ext>
                  </a:extLst>
                </a:gridCol>
                <a:gridCol w="1256651">
                  <a:extLst>
                    <a:ext uri="{9D8B030D-6E8A-4147-A177-3AD203B41FA5}">
                      <a16:colId xmlns:a16="http://schemas.microsoft.com/office/drawing/2014/main" val="1940895211"/>
                    </a:ext>
                  </a:extLst>
                </a:gridCol>
              </a:tblGrid>
              <a:tr h="259830">
                <a:tc gridSpan="6">
                  <a:txBody>
                    <a:bodyPr/>
                    <a:lstStyle/>
                    <a:p>
                      <a:pPr algn="ctr">
                        <a:lnSpc>
                          <a:spcPct val="107000"/>
                        </a:lnSpc>
                        <a:spcAft>
                          <a:spcPts val="800"/>
                        </a:spcAft>
                      </a:pPr>
                      <a:r>
                        <a:rPr lang="en-GB" sz="1400">
                          <a:effectLst/>
                        </a:rPr>
                        <a:t>Group</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4989" marR="84989"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62890238"/>
                  </a:ext>
                </a:extLst>
              </a:tr>
              <a:tr h="259830">
                <a:tc>
                  <a:txBody>
                    <a:bodyPr/>
                    <a:lstStyle/>
                    <a:p>
                      <a:pPr algn="ctr">
                        <a:lnSpc>
                          <a:spcPct val="107000"/>
                        </a:lnSpc>
                        <a:spcAft>
                          <a:spcPts val="800"/>
                        </a:spcAft>
                      </a:pPr>
                      <a:r>
                        <a:rPr lang="en-GB" sz="1400">
                          <a:effectLst/>
                        </a:rPr>
                        <a:t>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4989" marR="84989" marT="0" marB="0"/>
                </a:tc>
                <a:tc>
                  <a:txBody>
                    <a:bodyPr/>
                    <a:lstStyle/>
                    <a:p>
                      <a:pPr algn="ctr">
                        <a:lnSpc>
                          <a:spcPct val="107000"/>
                        </a:lnSpc>
                        <a:spcAft>
                          <a:spcPts val="800"/>
                        </a:spcAft>
                      </a:pPr>
                      <a:r>
                        <a:rPr lang="en-GB" sz="1400">
                          <a:effectLst/>
                        </a:rPr>
                        <a:t>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4989" marR="84989" marT="0" marB="0"/>
                </a:tc>
                <a:tc>
                  <a:txBody>
                    <a:bodyPr/>
                    <a:lstStyle/>
                    <a:p>
                      <a:pPr algn="ctr">
                        <a:lnSpc>
                          <a:spcPct val="107000"/>
                        </a:lnSpc>
                        <a:spcAft>
                          <a:spcPts val="800"/>
                        </a:spcAft>
                      </a:pPr>
                      <a:r>
                        <a:rPr lang="en-GB" sz="1400">
                          <a:effectLst/>
                        </a:rPr>
                        <a:t>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4989" marR="84989" marT="0" marB="0"/>
                </a:tc>
                <a:tc>
                  <a:txBody>
                    <a:bodyPr/>
                    <a:lstStyle/>
                    <a:p>
                      <a:pPr algn="ctr">
                        <a:lnSpc>
                          <a:spcPct val="107000"/>
                        </a:lnSpc>
                        <a:spcAft>
                          <a:spcPts val="800"/>
                        </a:spcAft>
                      </a:pPr>
                      <a:r>
                        <a:rPr lang="en-GB" sz="1400">
                          <a:effectLst/>
                        </a:rPr>
                        <a:t>4</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4989" marR="84989" marT="0" marB="0"/>
                </a:tc>
                <a:tc>
                  <a:txBody>
                    <a:bodyPr/>
                    <a:lstStyle/>
                    <a:p>
                      <a:pPr algn="ctr">
                        <a:lnSpc>
                          <a:spcPct val="107000"/>
                        </a:lnSpc>
                        <a:spcAft>
                          <a:spcPts val="800"/>
                        </a:spcAft>
                      </a:pPr>
                      <a:r>
                        <a:rPr lang="en-GB" sz="1400">
                          <a:effectLst/>
                        </a:rPr>
                        <a:t>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4989" marR="84989" marT="0" marB="0"/>
                </a:tc>
                <a:tc>
                  <a:txBody>
                    <a:bodyPr/>
                    <a:lstStyle/>
                    <a:p>
                      <a:pPr algn="ctr">
                        <a:lnSpc>
                          <a:spcPct val="107000"/>
                        </a:lnSpc>
                        <a:spcAft>
                          <a:spcPts val="800"/>
                        </a:spcAft>
                      </a:pPr>
                      <a:r>
                        <a:rPr lang="en-GB" sz="1400">
                          <a:effectLst/>
                        </a:rPr>
                        <a:t>6</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4989" marR="84989" marT="0" marB="0"/>
                </a:tc>
                <a:extLst>
                  <a:ext uri="{0D108BD9-81ED-4DB2-BD59-A6C34878D82A}">
                    <a16:rowId xmlns:a16="http://schemas.microsoft.com/office/drawing/2014/main" val="3129559963"/>
                  </a:ext>
                </a:extLst>
              </a:tr>
              <a:tr h="837848">
                <a:tc>
                  <a:txBody>
                    <a:bodyPr/>
                    <a:lstStyle/>
                    <a:p>
                      <a:pPr algn="ctr">
                        <a:lnSpc>
                          <a:spcPct val="107000"/>
                        </a:lnSpc>
                        <a:spcAft>
                          <a:spcPts val="800"/>
                        </a:spcAft>
                      </a:pPr>
                      <a:r>
                        <a:rPr lang="en-GB" sz="1400" b="0" dirty="0">
                          <a:effectLst/>
                        </a:rPr>
                        <a:t>Miss Molloy</a:t>
                      </a:r>
                    </a:p>
                  </a:txBody>
                  <a:tcPr marL="84989" marR="84989" marT="0" marB="0"/>
                </a:tc>
                <a:tc>
                  <a:txBody>
                    <a:bodyPr/>
                    <a:lstStyle/>
                    <a:p>
                      <a:pPr algn="ctr">
                        <a:lnSpc>
                          <a:spcPct val="107000"/>
                        </a:lnSpc>
                        <a:spcAft>
                          <a:spcPts val="800"/>
                        </a:spcAft>
                      </a:pPr>
                      <a:r>
                        <a:rPr lang="en-GB" sz="1400">
                          <a:effectLst/>
                        </a:rPr>
                        <a:t>Mrs Bassett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4989" marR="84989" marT="0" marB="0"/>
                </a:tc>
                <a:tc>
                  <a:txBody>
                    <a:bodyPr/>
                    <a:lstStyle/>
                    <a:p>
                      <a:pPr algn="ctr">
                        <a:lnSpc>
                          <a:spcPct val="107000"/>
                        </a:lnSpc>
                        <a:spcAft>
                          <a:spcPts val="800"/>
                        </a:spcAft>
                      </a:pPr>
                      <a:r>
                        <a:rPr lang="en-GB" sz="1400">
                          <a:effectLst/>
                        </a:rPr>
                        <a:t>Miss Garner</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4989" marR="84989" marT="0" marB="0"/>
                </a:tc>
                <a:tc>
                  <a:txBody>
                    <a:bodyPr/>
                    <a:lstStyle/>
                    <a:p>
                      <a:pPr algn="ctr">
                        <a:lnSpc>
                          <a:spcPct val="107000"/>
                        </a:lnSpc>
                        <a:spcAft>
                          <a:spcPts val="800"/>
                        </a:spcAft>
                      </a:pPr>
                      <a:r>
                        <a:rPr lang="en-GB" sz="1400" dirty="0">
                          <a:effectLst/>
                        </a:rPr>
                        <a:t>Mrs McDermott</a:t>
                      </a:r>
                    </a:p>
                    <a:p>
                      <a:pPr algn="ctr">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989" marR="84989" marT="0" marB="0"/>
                </a:tc>
                <a:tc>
                  <a:txBody>
                    <a:bodyPr/>
                    <a:lstStyle/>
                    <a:p>
                      <a:pPr algn="ctr">
                        <a:lnSpc>
                          <a:spcPct val="107000"/>
                        </a:lnSpc>
                        <a:spcAft>
                          <a:spcPts val="800"/>
                        </a:spcAft>
                      </a:pPr>
                      <a:r>
                        <a:rPr lang="en-GB" sz="1400">
                          <a:effectLst/>
                        </a:rPr>
                        <a:t>Mrs Taylor</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4989" marR="84989" marT="0" marB="0"/>
                </a:tc>
                <a:tc>
                  <a:txBody>
                    <a:bodyPr/>
                    <a:lstStyle/>
                    <a:p>
                      <a:pPr algn="ctr">
                        <a:lnSpc>
                          <a:spcPct val="107000"/>
                        </a:lnSpc>
                        <a:spcAft>
                          <a:spcPts val="800"/>
                        </a:spcAft>
                      </a:pPr>
                      <a:r>
                        <a:rPr lang="en-GB" sz="1400">
                          <a:effectLst/>
                        </a:rPr>
                        <a:t>Mrs Pancholi </a:t>
                      </a:r>
                    </a:p>
                    <a:p>
                      <a:pPr algn="ctr">
                        <a:lnSpc>
                          <a:spcPct val="107000"/>
                        </a:lnSpc>
                        <a:spcAft>
                          <a:spcPts val="80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4989" marR="84989" marT="0" marB="0"/>
                </a:tc>
                <a:extLst>
                  <a:ext uri="{0D108BD9-81ED-4DB2-BD59-A6C34878D82A}">
                    <a16:rowId xmlns:a16="http://schemas.microsoft.com/office/drawing/2014/main" val="1096138351"/>
                  </a:ext>
                </a:extLst>
              </a:tr>
              <a:tr h="4140521">
                <a:tc>
                  <a:txBody>
                    <a:bodyPr/>
                    <a:lstStyle/>
                    <a:p>
                      <a:pPr algn="ctr">
                        <a:lnSpc>
                          <a:spcPct val="107000"/>
                        </a:lnSpc>
                        <a:spcAft>
                          <a:spcPts val="800"/>
                        </a:spcAft>
                      </a:pPr>
                      <a:r>
                        <a:rPr lang="en-GB" sz="1400" b="0" dirty="0">
                          <a:effectLst/>
                        </a:rPr>
                        <a:t>Freddie A</a:t>
                      </a:r>
                    </a:p>
                    <a:p>
                      <a:pPr algn="ctr">
                        <a:lnSpc>
                          <a:spcPct val="107000"/>
                        </a:lnSpc>
                        <a:spcAft>
                          <a:spcPts val="800"/>
                        </a:spcAft>
                      </a:pPr>
                      <a:r>
                        <a:rPr lang="en-GB" sz="1400" b="0" dirty="0">
                          <a:effectLst/>
                        </a:rPr>
                        <a:t>Max</a:t>
                      </a:r>
                    </a:p>
                    <a:p>
                      <a:pPr algn="ctr">
                        <a:lnSpc>
                          <a:spcPct val="107000"/>
                        </a:lnSpc>
                        <a:spcAft>
                          <a:spcPts val="800"/>
                        </a:spcAft>
                      </a:pPr>
                      <a:r>
                        <a:rPr lang="en-GB" sz="1400" b="0" dirty="0">
                          <a:effectLst/>
                        </a:rPr>
                        <a:t>Lewis</a:t>
                      </a:r>
                    </a:p>
                    <a:p>
                      <a:pPr algn="ctr">
                        <a:lnSpc>
                          <a:spcPct val="107000"/>
                        </a:lnSpc>
                        <a:spcAft>
                          <a:spcPts val="800"/>
                        </a:spcAft>
                      </a:pPr>
                      <a:r>
                        <a:rPr lang="en-GB" sz="1400" b="0" dirty="0">
                          <a:effectLst/>
                        </a:rPr>
                        <a:t>Rashmi</a:t>
                      </a:r>
                    </a:p>
                    <a:p>
                      <a:pPr algn="ctr">
                        <a:lnSpc>
                          <a:spcPct val="107000"/>
                        </a:lnSpc>
                        <a:spcAft>
                          <a:spcPts val="800"/>
                        </a:spcAft>
                      </a:pPr>
                      <a:r>
                        <a:rPr lang="en-GB" sz="1400" b="0" dirty="0">
                          <a:effectLst/>
                        </a:rPr>
                        <a:t>Gracie</a:t>
                      </a:r>
                    </a:p>
                    <a:p>
                      <a:pPr algn="ctr">
                        <a:lnSpc>
                          <a:spcPct val="107000"/>
                        </a:lnSpc>
                        <a:spcAft>
                          <a:spcPts val="800"/>
                        </a:spcAft>
                      </a:pPr>
                      <a:r>
                        <a:rPr lang="en-GB" sz="1400" b="0" dirty="0">
                          <a:effectLst/>
                        </a:rPr>
                        <a:t>Freddie H</a:t>
                      </a:r>
                    </a:p>
                    <a:p>
                      <a:pPr algn="ctr">
                        <a:lnSpc>
                          <a:spcPct val="107000"/>
                        </a:lnSpc>
                        <a:spcAft>
                          <a:spcPts val="800"/>
                        </a:spcAft>
                      </a:pPr>
                      <a:r>
                        <a:rPr lang="en-GB" sz="1400" b="0" dirty="0">
                          <a:effectLst/>
                        </a:rPr>
                        <a:t>Laura S</a:t>
                      </a:r>
                    </a:p>
                    <a:p>
                      <a:pPr algn="ctr">
                        <a:lnSpc>
                          <a:spcPct val="107000"/>
                        </a:lnSpc>
                        <a:spcAft>
                          <a:spcPts val="800"/>
                        </a:spcAft>
                      </a:pPr>
                      <a:r>
                        <a:rPr lang="en-GB" sz="1400" b="0" dirty="0">
                          <a:effectLst/>
                        </a:rPr>
                        <a:t>George</a:t>
                      </a:r>
                    </a:p>
                    <a:p>
                      <a:pPr algn="ctr">
                        <a:lnSpc>
                          <a:spcPct val="107000"/>
                        </a:lnSpc>
                        <a:spcAft>
                          <a:spcPts val="800"/>
                        </a:spcAft>
                      </a:pPr>
                      <a:r>
                        <a:rPr lang="en-GB" sz="1400" b="0" dirty="0">
                          <a:effectLst/>
                        </a:rPr>
                        <a:t>Meriel</a:t>
                      </a:r>
                    </a:p>
                    <a:p>
                      <a:pPr algn="ctr">
                        <a:lnSpc>
                          <a:spcPct val="107000"/>
                        </a:lnSpc>
                        <a:spcAft>
                          <a:spcPts val="800"/>
                        </a:spcAft>
                      </a:pPr>
                      <a:r>
                        <a:rPr lang="en-GB" sz="1400" b="0" dirty="0">
                          <a:effectLst/>
                        </a:rPr>
                        <a:t>Josh AW</a:t>
                      </a:r>
                    </a:p>
                    <a:p>
                      <a:pPr algn="ctr">
                        <a:lnSpc>
                          <a:spcPct val="107000"/>
                        </a:lnSpc>
                        <a:spcAft>
                          <a:spcPts val="800"/>
                        </a:spcAft>
                      </a:pPr>
                      <a:r>
                        <a:rPr lang="en-GB" sz="1400" b="0" dirty="0">
                          <a:effectLst/>
                        </a:rPr>
                        <a:t>Josh</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84989" marR="84989" marT="0" marB="0"/>
                </a:tc>
                <a:tc>
                  <a:txBody>
                    <a:bodyPr/>
                    <a:lstStyle/>
                    <a:p>
                      <a:pPr algn="ctr">
                        <a:lnSpc>
                          <a:spcPct val="107000"/>
                        </a:lnSpc>
                        <a:spcAft>
                          <a:spcPts val="800"/>
                        </a:spcAft>
                      </a:pPr>
                      <a:r>
                        <a:rPr lang="en-GB" sz="1400">
                          <a:effectLst/>
                        </a:rPr>
                        <a:t>Roshan</a:t>
                      </a:r>
                    </a:p>
                    <a:p>
                      <a:pPr algn="ctr">
                        <a:lnSpc>
                          <a:spcPct val="107000"/>
                        </a:lnSpc>
                        <a:spcAft>
                          <a:spcPts val="800"/>
                        </a:spcAft>
                      </a:pPr>
                      <a:r>
                        <a:rPr lang="en-GB" sz="1400">
                          <a:effectLst/>
                        </a:rPr>
                        <a:t>Arjun O</a:t>
                      </a:r>
                    </a:p>
                    <a:p>
                      <a:pPr algn="ctr">
                        <a:lnSpc>
                          <a:spcPct val="107000"/>
                        </a:lnSpc>
                        <a:spcAft>
                          <a:spcPts val="800"/>
                        </a:spcAft>
                      </a:pPr>
                      <a:r>
                        <a:rPr lang="en-GB" sz="1400">
                          <a:effectLst/>
                        </a:rPr>
                        <a:t>Diana</a:t>
                      </a:r>
                    </a:p>
                    <a:p>
                      <a:pPr algn="ctr">
                        <a:lnSpc>
                          <a:spcPct val="107000"/>
                        </a:lnSpc>
                        <a:spcAft>
                          <a:spcPts val="800"/>
                        </a:spcAft>
                      </a:pPr>
                      <a:r>
                        <a:rPr lang="en-GB" sz="1400">
                          <a:effectLst/>
                        </a:rPr>
                        <a:t>Emelia</a:t>
                      </a:r>
                    </a:p>
                    <a:p>
                      <a:pPr algn="ctr">
                        <a:lnSpc>
                          <a:spcPct val="107000"/>
                        </a:lnSpc>
                        <a:spcAft>
                          <a:spcPts val="800"/>
                        </a:spcAft>
                      </a:pPr>
                      <a:r>
                        <a:rPr lang="en-GB" sz="1400">
                          <a:effectLst/>
                        </a:rPr>
                        <a:t>Florence</a:t>
                      </a:r>
                    </a:p>
                    <a:p>
                      <a:pPr algn="ctr">
                        <a:lnSpc>
                          <a:spcPct val="107000"/>
                        </a:lnSpc>
                        <a:spcAft>
                          <a:spcPts val="800"/>
                        </a:spcAft>
                      </a:pPr>
                      <a:r>
                        <a:rPr lang="en-GB" sz="1400">
                          <a:effectLst/>
                        </a:rPr>
                        <a:t>Seb</a:t>
                      </a:r>
                    </a:p>
                    <a:p>
                      <a:pPr algn="ctr">
                        <a:lnSpc>
                          <a:spcPct val="107000"/>
                        </a:lnSpc>
                        <a:spcAft>
                          <a:spcPts val="800"/>
                        </a:spcAft>
                      </a:pPr>
                      <a:r>
                        <a:rPr lang="en-GB" sz="1400">
                          <a:effectLst/>
                        </a:rPr>
                        <a:t>Noah</a:t>
                      </a:r>
                    </a:p>
                    <a:p>
                      <a:pPr algn="ctr">
                        <a:lnSpc>
                          <a:spcPct val="107000"/>
                        </a:lnSpc>
                        <a:spcAft>
                          <a:spcPts val="800"/>
                        </a:spcAft>
                      </a:pPr>
                      <a:r>
                        <a:rPr lang="en-GB" sz="1400">
                          <a:effectLst/>
                        </a:rPr>
                        <a:t>Zahra</a:t>
                      </a:r>
                    </a:p>
                    <a:p>
                      <a:pPr algn="ctr">
                        <a:lnSpc>
                          <a:spcPct val="107000"/>
                        </a:lnSpc>
                        <a:spcAft>
                          <a:spcPts val="800"/>
                        </a:spcAft>
                      </a:pPr>
                      <a:r>
                        <a:rPr lang="en-GB" sz="1400">
                          <a:effectLst/>
                        </a:rPr>
                        <a:t>Patrick</a:t>
                      </a:r>
                    </a:p>
                    <a:p>
                      <a:pPr algn="ctr">
                        <a:lnSpc>
                          <a:spcPct val="107000"/>
                        </a:lnSpc>
                        <a:spcAft>
                          <a:spcPts val="800"/>
                        </a:spcAft>
                      </a:pPr>
                      <a:r>
                        <a:rPr lang="en-GB" sz="1400">
                          <a:effectLst/>
                        </a:rPr>
                        <a:t>Eric H</a:t>
                      </a:r>
                    </a:p>
                    <a:p>
                      <a:pPr algn="ctr">
                        <a:lnSpc>
                          <a:spcPct val="107000"/>
                        </a:lnSpc>
                        <a:spcAft>
                          <a:spcPts val="800"/>
                        </a:spcAft>
                      </a:pPr>
                      <a:r>
                        <a:rPr lang="en-GB" sz="1400">
                          <a:effectLst/>
                        </a:rPr>
                        <a:t>Mila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4989" marR="84989" marT="0" marB="0"/>
                </a:tc>
                <a:tc>
                  <a:txBody>
                    <a:bodyPr/>
                    <a:lstStyle/>
                    <a:p>
                      <a:pPr algn="ctr">
                        <a:lnSpc>
                          <a:spcPct val="107000"/>
                        </a:lnSpc>
                        <a:spcAft>
                          <a:spcPts val="800"/>
                        </a:spcAft>
                      </a:pPr>
                      <a:r>
                        <a:rPr lang="en-GB" sz="1400">
                          <a:effectLst/>
                        </a:rPr>
                        <a:t>Arjun S</a:t>
                      </a:r>
                    </a:p>
                    <a:p>
                      <a:pPr algn="ctr">
                        <a:lnSpc>
                          <a:spcPct val="107000"/>
                        </a:lnSpc>
                        <a:spcAft>
                          <a:spcPts val="800"/>
                        </a:spcAft>
                      </a:pPr>
                      <a:r>
                        <a:rPr lang="en-GB" sz="1400">
                          <a:effectLst/>
                        </a:rPr>
                        <a:t>Felicity</a:t>
                      </a:r>
                    </a:p>
                    <a:p>
                      <a:pPr algn="ctr">
                        <a:lnSpc>
                          <a:spcPct val="107000"/>
                        </a:lnSpc>
                        <a:spcAft>
                          <a:spcPts val="800"/>
                        </a:spcAft>
                      </a:pPr>
                      <a:r>
                        <a:rPr lang="en-GB" sz="1400">
                          <a:effectLst/>
                        </a:rPr>
                        <a:t>Greeta</a:t>
                      </a:r>
                    </a:p>
                    <a:p>
                      <a:pPr algn="ctr">
                        <a:lnSpc>
                          <a:spcPct val="107000"/>
                        </a:lnSpc>
                        <a:spcAft>
                          <a:spcPts val="800"/>
                        </a:spcAft>
                      </a:pPr>
                      <a:r>
                        <a:rPr lang="en-GB" sz="1400">
                          <a:effectLst/>
                        </a:rPr>
                        <a:t>Alia</a:t>
                      </a:r>
                    </a:p>
                    <a:p>
                      <a:pPr algn="ctr">
                        <a:lnSpc>
                          <a:spcPct val="107000"/>
                        </a:lnSpc>
                        <a:spcAft>
                          <a:spcPts val="800"/>
                        </a:spcAft>
                      </a:pPr>
                      <a:r>
                        <a:rPr lang="en-GB" sz="1400">
                          <a:effectLst/>
                        </a:rPr>
                        <a:t>Lilly</a:t>
                      </a:r>
                    </a:p>
                    <a:p>
                      <a:pPr algn="ctr">
                        <a:lnSpc>
                          <a:spcPct val="107000"/>
                        </a:lnSpc>
                        <a:spcAft>
                          <a:spcPts val="800"/>
                        </a:spcAft>
                      </a:pPr>
                      <a:r>
                        <a:rPr lang="en-GB" sz="1400">
                          <a:effectLst/>
                        </a:rPr>
                        <a:t>Peter</a:t>
                      </a:r>
                    </a:p>
                    <a:p>
                      <a:pPr algn="ctr">
                        <a:lnSpc>
                          <a:spcPct val="107000"/>
                        </a:lnSpc>
                        <a:spcAft>
                          <a:spcPts val="800"/>
                        </a:spcAft>
                      </a:pPr>
                      <a:r>
                        <a:rPr lang="en-GB" sz="1400">
                          <a:effectLst/>
                        </a:rPr>
                        <a:t>Eric L</a:t>
                      </a:r>
                    </a:p>
                    <a:p>
                      <a:pPr algn="ctr">
                        <a:lnSpc>
                          <a:spcPct val="107000"/>
                        </a:lnSpc>
                        <a:spcAft>
                          <a:spcPts val="800"/>
                        </a:spcAft>
                      </a:pPr>
                      <a:r>
                        <a:rPr lang="en-GB" sz="1400">
                          <a:effectLst/>
                        </a:rPr>
                        <a:t>Zac</a:t>
                      </a:r>
                    </a:p>
                    <a:p>
                      <a:pPr algn="ctr">
                        <a:lnSpc>
                          <a:spcPct val="107000"/>
                        </a:lnSpc>
                        <a:spcAft>
                          <a:spcPts val="800"/>
                        </a:spcAft>
                      </a:pPr>
                      <a:r>
                        <a:rPr lang="en-GB" sz="1400">
                          <a:effectLst/>
                        </a:rPr>
                        <a:t>Sia</a:t>
                      </a:r>
                    </a:p>
                    <a:p>
                      <a:pPr algn="ctr">
                        <a:lnSpc>
                          <a:spcPct val="107000"/>
                        </a:lnSpc>
                        <a:spcAft>
                          <a:spcPts val="800"/>
                        </a:spcAft>
                      </a:pPr>
                      <a:r>
                        <a:rPr lang="en-GB" sz="1400">
                          <a:effectLst/>
                        </a:rPr>
                        <a:t>Finlay</a:t>
                      </a:r>
                    </a:p>
                    <a:p>
                      <a:pPr algn="ctr">
                        <a:lnSpc>
                          <a:spcPct val="107000"/>
                        </a:lnSpc>
                        <a:spcAft>
                          <a:spcPts val="800"/>
                        </a:spcAft>
                      </a:pPr>
                      <a:r>
                        <a:rPr lang="en-GB" sz="1400">
                          <a:effectLst/>
                        </a:rPr>
                        <a:t>Angelina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4989" marR="84989" marT="0" marB="0"/>
                </a:tc>
                <a:tc>
                  <a:txBody>
                    <a:bodyPr/>
                    <a:lstStyle/>
                    <a:p>
                      <a:pPr algn="ctr">
                        <a:lnSpc>
                          <a:spcPct val="107000"/>
                        </a:lnSpc>
                        <a:spcAft>
                          <a:spcPts val="800"/>
                        </a:spcAft>
                      </a:pPr>
                      <a:r>
                        <a:rPr lang="en-GB" sz="1400">
                          <a:effectLst/>
                        </a:rPr>
                        <a:t>Alfie</a:t>
                      </a:r>
                    </a:p>
                    <a:p>
                      <a:pPr algn="ctr">
                        <a:lnSpc>
                          <a:spcPct val="107000"/>
                        </a:lnSpc>
                        <a:spcAft>
                          <a:spcPts val="800"/>
                        </a:spcAft>
                      </a:pPr>
                      <a:r>
                        <a:rPr lang="en-GB" sz="1400">
                          <a:effectLst/>
                        </a:rPr>
                        <a:t>Luc</a:t>
                      </a:r>
                    </a:p>
                    <a:p>
                      <a:pPr algn="ctr">
                        <a:lnSpc>
                          <a:spcPct val="107000"/>
                        </a:lnSpc>
                        <a:spcAft>
                          <a:spcPts val="800"/>
                        </a:spcAft>
                      </a:pPr>
                      <a:r>
                        <a:rPr lang="en-GB" sz="1400">
                          <a:effectLst/>
                        </a:rPr>
                        <a:t>Martha</a:t>
                      </a:r>
                    </a:p>
                    <a:p>
                      <a:pPr algn="ctr">
                        <a:lnSpc>
                          <a:spcPct val="107000"/>
                        </a:lnSpc>
                        <a:spcAft>
                          <a:spcPts val="800"/>
                        </a:spcAft>
                      </a:pPr>
                      <a:r>
                        <a:rPr lang="en-GB" sz="1400">
                          <a:effectLst/>
                        </a:rPr>
                        <a:t>Macie</a:t>
                      </a:r>
                    </a:p>
                    <a:p>
                      <a:pPr algn="ctr">
                        <a:lnSpc>
                          <a:spcPct val="107000"/>
                        </a:lnSpc>
                        <a:spcAft>
                          <a:spcPts val="800"/>
                        </a:spcAft>
                      </a:pPr>
                      <a:r>
                        <a:rPr lang="en-GB" sz="1400">
                          <a:effectLst/>
                        </a:rPr>
                        <a:t>Louis </a:t>
                      </a:r>
                    </a:p>
                    <a:p>
                      <a:pPr algn="ctr">
                        <a:lnSpc>
                          <a:spcPct val="107000"/>
                        </a:lnSpc>
                        <a:spcAft>
                          <a:spcPts val="800"/>
                        </a:spcAft>
                      </a:pPr>
                      <a:r>
                        <a:rPr lang="en-GB" sz="1400">
                          <a:effectLst/>
                        </a:rPr>
                        <a:t>Lola</a:t>
                      </a:r>
                    </a:p>
                    <a:p>
                      <a:pPr algn="ctr">
                        <a:lnSpc>
                          <a:spcPct val="107000"/>
                        </a:lnSpc>
                        <a:spcAft>
                          <a:spcPts val="800"/>
                        </a:spcAft>
                      </a:pPr>
                      <a:r>
                        <a:rPr lang="en-GB" sz="1400">
                          <a:effectLst/>
                        </a:rPr>
                        <a:t>Sophia</a:t>
                      </a:r>
                    </a:p>
                    <a:p>
                      <a:pPr algn="ctr">
                        <a:lnSpc>
                          <a:spcPct val="107000"/>
                        </a:lnSpc>
                        <a:spcAft>
                          <a:spcPts val="800"/>
                        </a:spcAft>
                      </a:pPr>
                      <a:r>
                        <a:rPr lang="en-GB" sz="1400">
                          <a:effectLst/>
                        </a:rPr>
                        <a:t>Rosie</a:t>
                      </a:r>
                    </a:p>
                    <a:p>
                      <a:pPr algn="ctr">
                        <a:lnSpc>
                          <a:spcPct val="107000"/>
                        </a:lnSpc>
                        <a:spcAft>
                          <a:spcPts val="800"/>
                        </a:spcAft>
                      </a:pPr>
                      <a:r>
                        <a:rPr lang="en-GB" sz="1400">
                          <a:effectLst/>
                        </a:rPr>
                        <a:t>Elias</a:t>
                      </a:r>
                    </a:p>
                    <a:p>
                      <a:pPr algn="ctr">
                        <a:lnSpc>
                          <a:spcPct val="107000"/>
                        </a:lnSpc>
                        <a:spcAft>
                          <a:spcPts val="800"/>
                        </a:spcAft>
                      </a:pPr>
                      <a:r>
                        <a:rPr lang="en-GB" sz="1400">
                          <a:effectLst/>
                        </a:rPr>
                        <a:t>Jacob</a:t>
                      </a:r>
                    </a:p>
                    <a:p>
                      <a:pPr algn="ctr">
                        <a:lnSpc>
                          <a:spcPct val="107000"/>
                        </a:lnSpc>
                        <a:spcAft>
                          <a:spcPts val="800"/>
                        </a:spcAft>
                      </a:pPr>
                      <a:r>
                        <a:rPr lang="en-GB" sz="1400">
                          <a:effectLst/>
                        </a:rPr>
                        <a:t>Szofika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4989" marR="84989" marT="0" marB="0"/>
                </a:tc>
                <a:tc>
                  <a:txBody>
                    <a:bodyPr/>
                    <a:lstStyle/>
                    <a:p>
                      <a:pPr algn="ctr">
                        <a:lnSpc>
                          <a:spcPct val="107000"/>
                        </a:lnSpc>
                        <a:spcAft>
                          <a:spcPts val="800"/>
                        </a:spcAft>
                      </a:pPr>
                      <a:r>
                        <a:rPr lang="en-GB" sz="1400">
                          <a:effectLst/>
                        </a:rPr>
                        <a:t>James B</a:t>
                      </a:r>
                    </a:p>
                    <a:p>
                      <a:pPr algn="ctr">
                        <a:lnSpc>
                          <a:spcPct val="107000"/>
                        </a:lnSpc>
                        <a:spcAft>
                          <a:spcPts val="800"/>
                        </a:spcAft>
                      </a:pPr>
                      <a:r>
                        <a:rPr lang="en-GB" sz="1400">
                          <a:effectLst/>
                        </a:rPr>
                        <a:t>William</a:t>
                      </a:r>
                    </a:p>
                    <a:p>
                      <a:pPr algn="ctr">
                        <a:lnSpc>
                          <a:spcPct val="107000"/>
                        </a:lnSpc>
                        <a:spcAft>
                          <a:spcPts val="800"/>
                        </a:spcAft>
                      </a:pPr>
                      <a:r>
                        <a:rPr lang="en-GB" sz="1400">
                          <a:effectLst/>
                        </a:rPr>
                        <a:t>Emmy </a:t>
                      </a:r>
                    </a:p>
                    <a:p>
                      <a:pPr algn="ctr">
                        <a:lnSpc>
                          <a:spcPct val="107000"/>
                        </a:lnSpc>
                        <a:spcAft>
                          <a:spcPts val="800"/>
                        </a:spcAft>
                      </a:pPr>
                      <a:r>
                        <a:rPr lang="en-GB" sz="1400">
                          <a:effectLst/>
                        </a:rPr>
                        <a:t>Emily</a:t>
                      </a:r>
                    </a:p>
                    <a:p>
                      <a:pPr algn="ctr">
                        <a:lnSpc>
                          <a:spcPct val="107000"/>
                        </a:lnSpc>
                        <a:spcAft>
                          <a:spcPts val="800"/>
                        </a:spcAft>
                      </a:pPr>
                      <a:r>
                        <a:rPr lang="en-GB" sz="1400">
                          <a:effectLst/>
                        </a:rPr>
                        <a:t>Izzy </a:t>
                      </a:r>
                    </a:p>
                    <a:p>
                      <a:pPr algn="ctr">
                        <a:lnSpc>
                          <a:spcPct val="107000"/>
                        </a:lnSpc>
                        <a:spcAft>
                          <a:spcPts val="800"/>
                        </a:spcAft>
                      </a:pPr>
                      <a:r>
                        <a:rPr lang="en-GB" sz="1400">
                          <a:effectLst/>
                        </a:rPr>
                        <a:t>Alexa</a:t>
                      </a:r>
                    </a:p>
                    <a:p>
                      <a:pPr algn="ctr">
                        <a:lnSpc>
                          <a:spcPct val="107000"/>
                        </a:lnSpc>
                        <a:spcAft>
                          <a:spcPts val="800"/>
                        </a:spcAft>
                      </a:pPr>
                      <a:r>
                        <a:rPr lang="en-GB" sz="1400">
                          <a:effectLst/>
                        </a:rPr>
                        <a:t>Olivia</a:t>
                      </a:r>
                    </a:p>
                    <a:p>
                      <a:pPr algn="ctr">
                        <a:lnSpc>
                          <a:spcPct val="107000"/>
                        </a:lnSpc>
                        <a:spcAft>
                          <a:spcPts val="800"/>
                        </a:spcAft>
                      </a:pPr>
                      <a:r>
                        <a:rPr lang="en-GB" sz="1400">
                          <a:effectLst/>
                        </a:rPr>
                        <a:t>Beatrice</a:t>
                      </a:r>
                    </a:p>
                    <a:p>
                      <a:pPr algn="ctr">
                        <a:lnSpc>
                          <a:spcPct val="107000"/>
                        </a:lnSpc>
                        <a:spcAft>
                          <a:spcPts val="800"/>
                        </a:spcAft>
                      </a:pPr>
                      <a:r>
                        <a:rPr lang="en-GB" sz="1400">
                          <a:effectLst/>
                        </a:rPr>
                        <a:t>Lexi</a:t>
                      </a:r>
                    </a:p>
                    <a:p>
                      <a:pPr algn="ctr">
                        <a:lnSpc>
                          <a:spcPct val="107000"/>
                        </a:lnSpc>
                        <a:spcAft>
                          <a:spcPts val="800"/>
                        </a:spcAft>
                      </a:pPr>
                      <a:r>
                        <a:rPr lang="en-GB" sz="1400">
                          <a:effectLst/>
                        </a:rPr>
                        <a:t>Elodie</a:t>
                      </a:r>
                    </a:p>
                    <a:p>
                      <a:pPr algn="ctr">
                        <a:lnSpc>
                          <a:spcPct val="107000"/>
                        </a:lnSpc>
                        <a:spcAft>
                          <a:spcPts val="800"/>
                        </a:spcAft>
                      </a:pPr>
                      <a:r>
                        <a:rPr lang="en-GB" sz="1400">
                          <a:effectLst/>
                        </a:rPr>
                        <a:t>Laura H</a:t>
                      </a:r>
                    </a:p>
                    <a:p>
                      <a:pPr algn="ctr">
                        <a:lnSpc>
                          <a:spcPct val="107000"/>
                        </a:lnSpc>
                        <a:spcAft>
                          <a:spcPts val="80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4989" marR="84989" marT="0" marB="0"/>
                </a:tc>
                <a:tc>
                  <a:txBody>
                    <a:bodyPr/>
                    <a:lstStyle/>
                    <a:p>
                      <a:pPr algn="ctr">
                        <a:lnSpc>
                          <a:spcPct val="107000"/>
                        </a:lnSpc>
                        <a:spcAft>
                          <a:spcPts val="800"/>
                        </a:spcAft>
                      </a:pPr>
                      <a:r>
                        <a:rPr lang="en-GB" sz="1400">
                          <a:effectLst/>
                        </a:rPr>
                        <a:t>Aksel</a:t>
                      </a:r>
                    </a:p>
                    <a:p>
                      <a:pPr algn="ctr">
                        <a:lnSpc>
                          <a:spcPct val="107000"/>
                        </a:lnSpc>
                        <a:spcAft>
                          <a:spcPts val="800"/>
                        </a:spcAft>
                      </a:pPr>
                      <a:r>
                        <a:rPr lang="en-GB" sz="1400">
                          <a:effectLst/>
                        </a:rPr>
                        <a:t>Ava</a:t>
                      </a:r>
                    </a:p>
                    <a:p>
                      <a:pPr algn="ctr">
                        <a:lnSpc>
                          <a:spcPct val="107000"/>
                        </a:lnSpc>
                        <a:spcAft>
                          <a:spcPts val="800"/>
                        </a:spcAft>
                      </a:pPr>
                      <a:r>
                        <a:rPr lang="en-GB" sz="1400">
                          <a:effectLst/>
                        </a:rPr>
                        <a:t>Gwen</a:t>
                      </a:r>
                    </a:p>
                    <a:p>
                      <a:pPr algn="ctr">
                        <a:lnSpc>
                          <a:spcPct val="107000"/>
                        </a:lnSpc>
                        <a:spcAft>
                          <a:spcPts val="800"/>
                        </a:spcAft>
                      </a:pPr>
                      <a:r>
                        <a:rPr lang="en-GB" sz="1400">
                          <a:effectLst/>
                        </a:rPr>
                        <a:t>Iris</a:t>
                      </a:r>
                    </a:p>
                    <a:p>
                      <a:pPr algn="ctr">
                        <a:lnSpc>
                          <a:spcPct val="107000"/>
                        </a:lnSpc>
                        <a:spcAft>
                          <a:spcPts val="800"/>
                        </a:spcAft>
                      </a:pPr>
                      <a:r>
                        <a:rPr lang="en-GB" sz="1400">
                          <a:effectLst/>
                        </a:rPr>
                        <a:t>Scarlett</a:t>
                      </a:r>
                    </a:p>
                    <a:p>
                      <a:pPr algn="ctr">
                        <a:lnSpc>
                          <a:spcPct val="107000"/>
                        </a:lnSpc>
                        <a:spcAft>
                          <a:spcPts val="800"/>
                        </a:spcAft>
                      </a:pPr>
                      <a:r>
                        <a:rPr lang="en-GB" sz="1400">
                          <a:effectLst/>
                        </a:rPr>
                        <a:t>Grace</a:t>
                      </a:r>
                    </a:p>
                    <a:p>
                      <a:pPr algn="ctr">
                        <a:lnSpc>
                          <a:spcPct val="107000"/>
                        </a:lnSpc>
                        <a:spcAft>
                          <a:spcPts val="800"/>
                        </a:spcAft>
                      </a:pPr>
                      <a:r>
                        <a:rPr lang="en-GB" sz="1400">
                          <a:effectLst/>
                        </a:rPr>
                        <a:t>Hadley</a:t>
                      </a:r>
                    </a:p>
                    <a:p>
                      <a:pPr algn="ctr">
                        <a:lnSpc>
                          <a:spcPct val="107000"/>
                        </a:lnSpc>
                        <a:spcAft>
                          <a:spcPts val="800"/>
                        </a:spcAft>
                      </a:pPr>
                      <a:r>
                        <a:rPr lang="en-GB" sz="1400">
                          <a:effectLst/>
                        </a:rPr>
                        <a:t>Millie</a:t>
                      </a:r>
                    </a:p>
                    <a:p>
                      <a:pPr algn="ctr">
                        <a:lnSpc>
                          <a:spcPct val="107000"/>
                        </a:lnSpc>
                        <a:spcAft>
                          <a:spcPts val="800"/>
                        </a:spcAft>
                      </a:pPr>
                      <a:r>
                        <a:rPr lang="en-GB" sz="1400">
                          <a:effectLst/>
                        </a:rPr>
                        <a:t>James W</a:t>
                      </a:r>
                    </a:p>
                    <a:p>
                      <a:pPr algn="ctr">
                        <a:lnSpc>
                          <a:spcPct val="107000"/>
                        </a:lnSpc>
                        <a:spcAft>
                          <a:spcPts val="800"/>
                        </a:spcAft>
                      </a:pPr>
                      <a:r>
                        <a:rPr lang="en-GB" sz="1400">
                          <a:effectLst/>
                        </a:rPr>
                        <a:t>Henry </a:t>
                      </a:r>
                    </a:p>
                    <a:p>
                      <a:pPr algn="ctr">
                        <a:lnSpc>
                          <a:spcPct val="107000"/>
                        </a:lnSpc>
                        <a:spcAft>
                          <a:spcPts val="800"/>
                        </a:spcAft>
                      </a:pPr>
                      <a:r>
                        <a:rPr lang="en-GB" sz="1400">
                          <a:effectLst/>
                        </a:rPr>
                        <a:t>Alex</a:t>
                      </a:r>
                    </a:p>
                    <a:p>
                      <a:pPr algn="ctr">
                        <a:lnSpc>
                          <a:spcPct val="107000"/>
                        </a:lnSpc>
                        <a:spcAft>
                          <a:spcPts val="80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4989" marR="84989" marT="0" marB="0"/>
                </a:tc>
                <a:extLst>
                  <a:ext uri="{0D108BD9-81ED-4DB2-BD59-A6C34878D82A}">
                    <a16:rowId xmlns:a16="http://schemas.microsoft.com/office/drawing/2014/main" val="4141263583"/>
                  </a:ext>
                </a:extLst>
              </a:tr>
              <a:tr h="259830">
                <a:tc>
                  <a:txBody>
                    <a:bodyPr/>
                    <a:lstStyle/>
                    <a:p>
                      <a:pPr algn="ctr">
                        <a:lnSpc>
                          <a:spcPct val="107000"/>
                        </a:lnSpc>
                        <a:spcAft>
                          <a:spcPts val="800"/>
                        </a:spcAft>
                      </a:pPr>
                      <a:r>
                        <a:rPr lang="en-GB" sz="1400">
                          <a:effectLst/>
                        </a:rPr>
                        <a:t>11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4989" marR="84989" marT="0" marB="0"/>
                </a:tc>
                <a:tc>
                  <a:txBody>
                    <a:bodyPr/>
                    <a:lstStyle/>
                    <a:p>
                      <a:pPr algn="ctr">
                        <a:lnSpc>
                          <a:spcPct val="107000"/>
                        </a:lnSpc>
                        <a:spcAft>
                          <a:spcPts val="800"/>
                        </a:spcAft>
                      </a:pPr>
                      <a:r>
                        <a:rPr lang="en-GB" sz="1400">
                          <a:effectLst/>
                        </a:rPr>
                        <a:t>11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4989" marR="84989" marT="0" marB="0"/>
                </a:tc>
                <a:tc>
                  <a:txBody>
                    <a:bodyPr/>
                    <a:lstStyle/>
                    <a:p>
                      <a:pPr algn="ctr">
                        <a:lnSpc>
                          <a:spcPct val="107000"/>
                        </a:lnSpc>
                        <a:spcAft>
                          <a:spcPts val="800"/>
                        </a:spcAft>
                      </a:pPr>
                      <a:r>
                        <a:rPr lang="en-GB" sz="1400">
                          <a:effectLst/>
                        </a:rPr>
                        <a:t>11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4989" marR="84989" marT="0" marB="0"/>
                </a:tc>
                <a:tc>
                  <a:txBody>
                    <a:bodyPr/>
                    <a:lstStyle/>
                    <a:p>
                      <a:pPr algn="ctr">
                        <a:lnSpc>
                          <a:spcPct val="107000"/>
                        </a:lnSpc>
                        <a:spcAft>
                          <a:spcPts val="800"/>
                        </a:spcAft>
                      </a:pPr>
                      <a:r>
                        <a:rPr lang="en-GB" sz="1400">
                          <a:effectLst/>
                        </a:rPr>
                        <a:t>11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4989" marR="84989" marT="0" marB="0"/>
                </a:tc>
                <a:tc>
                  <a:txBody>
                    <a:bodyPr/>
                    <a:lstStyle/>
                    <a:p>
                      <a:pPr algn="ctr">
                        <a:lnSpc>
                          <a:spcPct val="107000"/>
                        </a:lnSpc>
                        <a:spcAft>
                          <a:spcPts val="800"/>
                        </a:spcAft>
                      </a:pPr>
                      <a:r>
                        <a:rPr lang="en-GB" sz="1400">
                          <a:effectLst/>
                        </a:rPr>
                        <a:t>11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4989" marR="84989" marT="0" marB="0"/>
                </a:tc>
                <a:tc>
                  <a:txBody>
                    <a:bodyPr/>
                    <a:lstStyle/>
                    <a:p>
                      <a:pPr algn="ctr">
                        <a:lnSpc>
                          <a:spcPct val="107000"/>
                        </a:lnSpc>
                        <a:spcAft>
                          <a:spcPts val="800"/>
                        </a:spcAft>
                      </a:pPr>
                      <a:r>
                        <a:rPr lang="en-GB" sz="1400" dirty="0">
                          <a:effectLst/>
                        </a:rPr>
                        <a:t>11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989" marR="84989" marT="0" marB="0"/>
                </a:tc>
                <a:extLst>
                  <a:ext uri="{0D108BD9-81ED-4DB2-BD59-A6C34878D82A}">
                    <a16:rowId xmlns:a16="http://schemas.microsoft.com/office/drawing/2014/main" val="1799791418"/>
                  </a:ext>
                </a:extLst>
              </a:tr>
            </a:tbl>
          </a:graphicData>
        </a:graphic>
      </p:graphicFrame>
    </p:spTree>
    <p:extLst>
      <p:ext uri="{BB962C8B-B14F-4D97-AF65-F5344CB8AC3E}">
        <p14:creationId xmlns:p14="http://schemas.microsoft.com/office/powerpoint/2010/main" val="3878792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0BEE10-549A-42C7-87DE-25D18D01B7A8}"/>
              </a:ext>
            </a:extLst>
          </p:cNvPr>
          <p:cNvSpPr>
            <a:spLocks noGrp="1"/>
          </p:cNvSpPr>
          <p:nvPr>
            <p:ph type="ctr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Dorms</a:t>
            </a:r>
          </a:p>
        </p:txBody>
      </p:sp>
      <p:pic>
        <p:nvPicPr>
          <p:cNvPr id="2050" name="Picture 2" descr="Outdoor Activities Leicestershire | Beaumanor Hall">
            <a:extLst>
              <a:ext uri="{FF2B5EF4-FFF2-40B4-BE49-F238E27FC236}">
                <a16:creationId xmlns:a16="http://schemas.microsoft.com/office/drawing/2014/main" id="{FB24C71B-8E95-43C6-AEF4-261735200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94" y="3571588"/>
            <a:ext cx="3823023" cy="25423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C62A6A67-4E2A-4E26-A5C0-D0B20C8E2489}"/>
              </a:ext>
            </a:extLst>
          </p:cNvPr>
          <p:cNvGraphicFramePr>
            <a:graphicFrameLocks noGrp="1"/>
          </p:cNvGraphicFramePr>
          <p:nvPr>
            <p:extLst>
              <p:ext uri="{D42A27DB-BD31-4B8C-83A1-F6EECF244321}">
                <p14:modId xmlns:p14="http://schemas.microsoft.com/office/powerpoint/2010/main" val="105443320"/>
              </p:ext>
            </p:extLst>
          </p:nvPr>
        </p:nvGraphicFramePr>
        <p:xfrm>
          <a:off x="4438269" y="571759"/>
          <a:ext cx="7017416" cy="5222866"/>
        </p:xfrm>
        <a:graphic>
          <a:graphicData uri="http://schemas.openxmlformats.org/drawingml/2006/table">
            <a:tbl>
              <a:tblPr firstRow="1" firstCol="1" lastRow="1" lastCol="1" bandRow="1" bandCol="1"/>
              <a:tblGrid>
                <a:gridCol w="1835954">
                  <a:extLst>
                    <a:ext uri="{9D8B030D-6E8A-4147-A177-3AD203B41FA5}">
                      <a16:colId xmlns:a16="http://schemas.microsoft.com/office/drawing/2014/main" val="2820652797"/>
                    </a:ext>
                  </a:extLst>
                </a:gridCol>
                <a:gridCol w="1713512">
                  <a:extLst>
                    <a:ext uri="{9D8B030D-6E8A-4147-A177-3AD203B41FA5}">
                      <a16:colId xmlns:a16="http://schemas.microsoft.com/office/drawing/2014/main" val="3932093145"/>
                    </a:ext>
                  </a:extLst>
                </a:gridCol>
                <a:gridCol w="1080841">
                  <a:extLst>
                    <a:ext uri="{9D8B030D-6E8A-4147-A177-3AD203B41FA5}">
                      <a16:colId xmlns:a16="http://schemas.microsoft.com/office/drawing/2014/main" val="1145099686"/>
                    </a:ext>
                  </a:extLst>
                </a:gridCol>
                <a:gridCol w="291177">
                  <a:extLst>
                    <a:ext uri="{9D8B030D-6E8A-4147-A177-3AD203B41FA5}">
                      <a16:colId xmlns:a16="http://schemas.microsoft.com/office/drawing/2014/main" val="1820610597"/>
                    </a:ext>
                  </a:extLst>
                </a:gridCol>
                <a:gridCol w="2095932">
                  <a:extLst>
                    <a:ext uri="{9D8B030D-6E8A-4147-A177-3AD203B41FA5}">
                      <a16:colId xmlns:a16="http://schemas.microsoft.com/office/drawing/2014/main" val="2213685355"/>
                    </a:ext>
                  </a:extLst>
                </a:gridCol>
              </a:tblGrid>
              <a:tr h="663639">
                <a:tc>
                  <a:txBody>
                    <a:bodyPr/>
                    <a:lstStyle/>
                    <a:p>
                      <a:pPr algn="ctr" fontAlgn="t">
                        <a:lnSpc>
                          <a:spcPct val="107000"/>
                        </a:lnSpc>
                        <a:spcBef>
                          <a:spcPts val="0"/>
                        </a:spcBef>
                        <a:spcAft>
                          <a:spcPts val="800"/>
                        </a:spcAft>
                      </a:pPr>
                      <a:r>
                        <a:rPr lang="en-GB" sz="1100" b="1" i="0" u="none" strike="noStrike" dirty="0">
                          <a:effectLst/>
                          <a:latin typeface="SassoonPrimaryInfant" pitchFamily="2" charset="0"/>
                          <a:ea typeface="Calibri" panose="020F0502020204030204" pitchFamily="34" charset="0"/>
                          <a:cs typeface="Times New Roman" panose="02020603050405020304" pitchFamily="18" charset="0"/>
                        </a:rPr>
                        <a:t>Cabin 1</a:t>
                      </a:r>
                      <a:endParaRPr lang="en-GB" sz="1800" b="0" i="0" u="none" strike="noStrike" dirty="0">
                        <a:effectLst/>
                        <a:latin typeface="SassoonPrimaryInfant" pitchFamily="2" charset="0"/>
                      </a:endParaRPr>
                    </a:p>
                  </a:txBody>
                  <a:tcPr marL="70014" marR="70014" marT="97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1100" b="1" i="0" u="none" strike="noStrike" dirty="0">
                          <a:effectLst/>
                          <a:latin typeface="SassoonPrimaryInfant" pitchFamily="2" charset="0"/>
                          <a:ea typeface="Calibri" panose="020F0502020204030204" pitchFamily="34" charset="0"/>
                          <a:cs typeface="Times New Roman" panose="02020603050405020304" pitchFamily="18" charset="0"/>
                        </a:rPr>
                        <a:t>Cabin 2</a:t>
                      </a:r>
                      <a:endParaRPr lang="en-GB" sz="1800" b="0" i="0" u="none" strike="noStrike" dirty="0">
                        <a:effectLst/>
                        <a:latin typeface="SassoonPrimaryInfant" pitchFamily="2" charset="0"/>
                      </a:endParaRPr>
                    </a:p>
                  </a:txBody>
                  <a:tcPr marL="70014" marR="70014" marT="97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1100" b="1" i="0" u="none" strike="noStrike" dirty="0">
                          <a:effectLst/>
                          <a:latin typeface="SassoonPrimaryInfant" pitchFamily="2" charset="0"/>
                          <a:ea typeface="Calibri" panose="020F0502020204030204" pitchFamily="34" charset="0"/>
                          <a:cs typeface="Times New Roman" panose="02020603050405020304" pitchFamily="18" charset="0"/>
                        </a:rPr>
                        <a:t>Cabin 3</a:t>
                      </a:r>
                      <a:endParaRPr lang="en-GB" sz="1800" b="0" i="0" u="none" strike="noStrike" dirty="0">
                        <a:effectLst/>
                        <a:latin typeface="SassoonPrimaryInfant" pitchFamily="2" charset="0"/>
                      </a:endParaRPr>
                    </a:p>
                  </a:txBody>
                  <a:tcPr marL="70014" marR="70014" marT="9724"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1100" b="1" i="0" u="none" strike="noStrike">
                          <a:effectLst/>
                          <a:latin typeface="SassoonPrimaryInfant" pitchFamily="2" charset="0"/>
                          <a:ea typeface="Calibri" panose="020F0502020204030204" pitchFamily="34" charset="0"/>
                          <a:cs typeface="Times New Roman" panose="02020603050405020304" pitchFamily="18" charset="0"/>
                        </a:rPr>
                        <a:t> </a:t>
                      </a:r>
                      <a:endParaRPr lang="en-GB" sz="1800" b="0" i="0" u="none" strike="noStrike">
                        <a:effectLst/>
                        <a:latin typeface="SassoonPrimaryInfant" pitchFamily="2" charset="0"/>
                      </a:endParaRPr>
                    </a:p>
                  </a:txBody>
                  <a:tcPr marL="70014" marR="70014" marT="9724"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1100" b="1" i="0" u="none" strike="noStrike" dirty="0">
                          <a:effectLst/>
                          <a:latin typeface="SassoonPrimaryInfant" pitchFamily="2" charset="0"/>
                          <a:ea typeface="Calibri" panose="020F0502020204030204" pitchFamily="34" charset="0"/>
                          <a:cs typeface="Times New Roman" panose="02020603050405020304" pitchFamily="18" charset="0"/>
                        </a:rPr>
                        <a:t>Cabin 4</a:t>
                      </a:r>
                      <a:endParaRPr lang="en-GB" sz="1800" b="0" i="0" u="none" strike="noStrike" dirty="0">
                        <a:effectLst/>
                        <a:latin typeface="SassoonPrimaryInfant" pitchFamily="2" charset="0"/>
                      </a:endParaRPr>
                    </a:p>
                  </a:txBody>
                  <a:tcPr marL="70014" marR="70014" marT="9724"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147492"/>
                  </a:ext>
                </a:extLst>
              </a:tr>
              <a:tr h="3780818">
                <a:tc>
                  <a:txBody>
                    <a:bodyPr/>
                    <a:lstStyle/>
                    <a:p>
                      <a:pPr marL="0" indent="0" algn="ctr" fontAlgn="t">
                        <a:lnSpc>
                          <a:spcPct val="107000"/>
                        </a:lnSpc>
                        <a:spcBef>
                          <a:spcPts val="0"/>
                        </a:spcBef>
                        <a:spcAft>
                          <a:spcPts val="0"/>
                        </a:spcAft>
                        <a:buClrTx/>
                        <a:buSzPts val="1100"/>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Roshan</a:t>
                      </a:r>
                      <a:endParaRPr lang="en-GB" sz="12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Alex</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Noah</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Eric H</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Patrick</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Henry</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Aksel</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James W</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James B</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Peter</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William</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Eric L</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Zac</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Finlay</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Arjun S</a:t>
                      </a:r>
                      <a:endParaRPr lang="en-GB" sz="2000" b="0" i="0" u="none" strike="noStrike" dirty="0">
                        <a:effectLst/>
                        <a:latin typeface="SassoonPrimaryInfant" pitchFamily="2" charset="0"/>
                      </a:endParaRPr>
                    </a:p>
                    <a:p>
                      <a:pPr marL="457200" indent="0" algn="ctr" fontAlgn="t">
                        <a:lnSpc>
                          <a:spcPct val="107000"/>
                        </a:lnSpc>
                        <a:spcBef>
                          <a:spcPts val="0"/>
                        </a:spcBef>
                        <a:spcAft>
                          <a:spcPts val="0"/>
                        </a:spcAft>
                        <a:buFont typeface="+mj-lt"/>
                        <a:buNone/>
                      </a:pPr>
                      <a:r>
                        <a:rPr lang="en-GB" sz="1200" b="1" i="0" u="none" strike="noStrike" dirty="0">
                          <a:effectLst/>
                          <a:latin typeface="SassoonPrimaryInfant" pitchFamily="2" charset="0"/>
                          <a:ea typeface="Calibri" panose="020F0502020204030204" pitchFamily="34" charset="0"/>
                          <a:cs typeface="Times New Roman" panose="02020603050405020304" pitchFamily="18" charset="0"/>
                        </a:rPr>
                        <a:t> </a:t>
                      </a:r>
                      <a:endParaRPr lang="en-GB" sz="2000" b="0" i="0" u="none" strike="noStrike" dirty="0">
                        <a:effectLst/>
                        <a:latin typeface="SassoonPrimaryInfant" pitchFamily="2" charset="0"/>
                      </a:endParaRPr>
                    </a:p>
                  </a:txBody>
                  <a:tcPr marL="70014" marR="70014" marT="97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fontAlgn="t">
                        <a:lnSpc>
                          <a:spcPct val="107000"/>
                        </a:lnSpc>
                        <a:spcBef>
                          <a:spcPts val="0"/>
                        </a:spcBef>
                        <a:spcAft>
                          <a:spcPts val="0"/>
                        </a:spcAft>
                        <a:buClrTx/>
                        <a:buSzPts val="1100"/>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Josh A</a:t>
                      </a:r>
                      <a:endParaRPr lang="en-GB" sz="12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Freddie A</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Max</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Lewis</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Luc</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Freddie H</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Louis</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Jacob</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George</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Alfie</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Josh W</a:t>
                      </a:r>
                      <a:endParaRPr lang="en-GB" sz="2000" b="0" i="0" u="none" strike="noStrike" dirty="0">
                        <a:effectLst/>
                        <a:latin typeface="SassoonPrimaryInfant" pitchFamily="2" charset="0"/>
                      </a:endParaRPr>
                    </a:p>
                  </a:txBody>
                  <a:tcPr marL="70014" marR="70014" marT="97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fontAlgn="t">
                        <a:lnSpc>
                          <a:spcPct val="107000"/>
                        </a:lnSpc>
                        <a:spcBef>
                          <a:spcPts val="0"/>
                        </a:spcBef>
                        <a:spcAft>
                          <a:spcPts val="0"/>
                        </a:spcAft>
                        <a:buClrTx/>
                        <a:buSzPts val="1100"/>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Scarlett</a:t>
                      </a:r>
                      <a:endParaRPr lang="en-GB" sz="12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Florence</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Ava</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Iris</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Diana </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Emelia</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Gwen</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Hadley</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Grace</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Millie</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Zahra</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Felicity</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Alia</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Greeta</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Sia</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Lilly</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Angelina</a:t>
                      </a:r>
                      <a:endParaRPr lang="en-GB" sz="2000" b="0" i="0" u="none" strike="noStrike" dirty="0">
                        <a:effectLst/>
                        <a:latin typeface="SassoonPrimaryInfant" pitchFamily="2" charset="0"/>
                      </a:endParaRPr>
                    </a:p>
                    <a:p>
                      <a:pPr marL="45720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 </a:t>
                      </a:r>
                      <a:endParaRPr lang="en-GB" sz="2000" b="0" i="0" u="none" strike="noStrike" dirty="0">
                        <a:effectLst/>
                        <a:latin typeface="SassoonPrimaryInfant" pitchFamily="2" charset="0"/>
                      </a:endParaRPr>
                    </a:p>
                  </a:txBody>
                  <a:tcPr marL="70014" marR="70014" marT="9724"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1200" b="1" i="0" u="none" strike="noStrike">
                          <a:effectLst/>
                          <a:latin typeface="SassoonPrimaryInfant" pitchFamily="2" charset="0"/>
                          <a:ea typeface="Calibri" panose="020F0502020204030204" pitchFamily="34" charset="0"/>
                          <a:cs typeface="Times New Roman" panose="02020603050405020304" pitchFamily="18" charset="0"/>
                        </a:rPr>
                        <a:t> </a:t>
                      </a:r>
                      <a:endParaRPr lang="en-GB" sz="2000" b="0" i="0" u="none" strike="noStrike">
                        <a:effectLst/>
                        <a:latin typeface="SassoonPrimaryInfant" pitchFamily="2" charset="0"/>
                      </a:endParaRPr>
                    </a:p>
                  </a:txBody>
                  <a:tcPr marL="70014" marR="70014" marT="9724"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fontAlgn="t">
                        <a:lnSpc>
                          <a:spcPct val="107000"/>
                        </a:lnSpc>
                        <a:spcBef>
                          <a:spcPts val="0"/>
                        </a:spcBef>
                        <a:spcAft>
                          <a:spcPts val="0"/>
                        </a:spcAft>
                        <a:buClrTx/>
                        <a:buSzPts val="1100"/>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Izzy</a:t>
                      </a:r>
                      <a:endParaRPr lang="en-GB" sz="12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Beatrice</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Rashmi</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Gracie</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Alexa</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Martha</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Lexi</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Macie</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Lola</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Rosie</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Sophia</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Laura S</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 Olivia</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Szofika</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Meriel</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Elodie</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Emmy</a:t>
                      </a:r>
                      <a:endParaRPr lang="en-GB" sz="2000" b="0" i="0" u="none" strike="noStrike" dirty="0">
                        <a:effectLst/>
                        <a:latin typeface="SassoonPrimaryInfant" pitchFamily="2" charset="0"/>
                      </a:endParaRPr>
                    </a:p>
                    <a:p>
                      <a:pPr marL="0" indent="0" algn="ctr" fontAlgn="t">
                        <a:lnSpc>
                          <a:spcPct val="107000"/>
                        </a:lnSpc>
                        <a:spcBef>
                          <a:spcPts val="0"/>
                        </a:spcBef>
                        <a:spcAft>
                          <a:spcPts val="0"/>
                        </a:spcAft>
                        <a:buFont typeface="+mj-lt"/>
                        <a:buNone/>
                      </a:pPr>
                      <a:r>
                        <a:rPr lang="en-GB" sz="1200" b="0" i="0" u="none" strike="noStrike" dirty="0">
                          <a:effectLst/>
                          <a:latin typeface="SassoonPrimaryInfant" pitchFamily="2" charset="0"/>
                          <a:ea typeface="Calibri" panose="020F0502020204030204" pitchFamily="34" charset="0"/>
                          <a:cs typeface="Times New Roman" panose="02020603050405020304" pitchFamily="18" charset="0"/>
                        </a:rPr>
                        <a:t>Laura H</a:t>
                      </a:r>
                      <a:endParaRPr lang="en-GB" sz="2000" b="0" i="0" u="none" strike="noStrike" dirty="0">
                        <a:effectLst/>
                        <a:latin typeface="SassoonPrimaryInfant" pitchFamily="2" charset="0"/>
                      </a:endParaRPr>
                    </a:p>
                  </a:txBody>
                  <a:tcPr marL="70014" marR="70014" marT="9724"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0827098"/>
                  </a:ext>
                </a:extLst>
              </a:tr>
              <a:tr h="778409">
                <a:tc>
                  <a:txBody>
                    <a:bodyPr/>
                    <a:lstStyle/>
                    <a:p>
                      <a:pPr marL="457200" algn="ctr" fontAlgn="t">
                        <a:lnSpc>
                          <a:spcPct val="107000"/>
                        </a:lnSpc>
                        <a:spcBef>
                          <a:spcPts val="0"/>
                        </a:spcBef>
                        <a:spcAft>
                          <a:spcPts val="0"/>
                        </a:spcAft>
                      </a:pPr>
                      <a:r>
                        <a:rPr lang="en-GB" sz="1100" b="0" i="0" u="none" strike="noStrike">
                          <a:effectLst/>
                          <a:latin typeface="SassoonPrimaryInfant" pitchFamily="2" charset="0"/>
                          <a:ea typeface="Calibri" panose="020F0502020204030204" pitchFamily="34" charset="0"/>
                          <a:cs typeface="Times New Roman" panose="02020603050405020304" pitchFamily="18" charset="0"/>
                        </a:rPr>
                        <a:t>Mrs Bassett / Miss Garner</a:t>
                      </a:r>
                      <a:endParaRPr lang="en-GB" sz="1800" b="0" i="0" u="none" strike="noStrike">
                        <a:effectLst/>
                        <a:latin typeface="SassoonPrimaryInfant" pitchFamily="2" charset="0"/>
                      </a:endParaRPr>
                    </a:p>
                    <a:p>
                      <a:pPr marL="457200" algn="ctr" fontAlgn="t">
                        <a:lnSpc>
                          <a:spcPct val="107000"/>
                        </a:lnSpc>
                        <a:spcBef>
                          <a:spcPts val="0"/>
                        </a:spcBef>
                        <a:spcAft>
                          <a:spcPts val="0"/>
                        </a:spcAft>
                      </a:pPr>
                      <a:r>
                        <a:rPr lang="en-GB" sz="1100" b="0" i="0" u="none" strike="noStrike">
                          <a:effectLst/>
                          <a:latin typeface="SassoonPrimaryInfant" pitchFamily="2" charset="0"/>
                          <a:ea typeface="Calibri" panose="020F0502020204030204" pitchFamily="34" charset="0"/>
                          <a:cs typeface="Times New Roman" panose="02020603050405020304" pitchFamily="18" charset="0"/>
                        </a:rPr>
                        <a:t> </a:t>
                      </a:r>
                      <a:endParaRPr lang="en-GB" sz="1800" b="0" i="0" u="none" strike="noStrike">
                        <a:effectLst/>
                        <a:latin typeface="SassoonPrimaryInfant" pitchFamily="2" charset="0"/>
                      </a:endParaRPr>
                    </a:p>
                    <a:p>
                      <a:pPr marL="457200" algn="ctr" fontAlgn="t">
                        <a:lnSpc>
                          <a:spcPct val="107000"/>
                        </a:lnSpc>
                        <a:spcBef>
                          <a:spcPts val="0"/>
                        </a:spcBef>
                        <a:spcAft>
                          <a:spcPts val="0"/>
                        </a:spcAft>
                      </a:pPr>
                      <a:r>
                        <a:rPr lang="en-GB" sz="1100" b="0" i="0" u="none" strike="noStrike">
                          <a:effectLst/>
                          <a:latin typeface="SassoonPrimaryInfant" pitchFamily="2" charset="0"/>
                          <a:ea typeface="Calibri" panose="020F0502020204030204" pitchFamily="34" charset="0"/>
                          <a:cs typeface="Times New Roman" panose="02020603050405020304" pitchFamily="18" charset="0"/>
                        </a:rPr>
                        <a:t>Miss Fletcher</a:t>
                      </a:r>
                      <a:endParaRPr lang="en-GB" sz="1800" b="0" i="0" u="none" strike="noStrike">
                        <a:effectLst/>
                        <a:latin typeface="SassoonPrimaryInfant" pitchFamily="2" charset="0"/>
                      </a:endParaRPr>
                    </a:p>
                  </a:txBody>
                  <a:tcPr marL="70014" marR="70014" marT="97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fontAlgn="t">
                        <a:lnSpc>
                          <a:spcPct val="107000"/>
                        </a:lnSpc>
                        <a:spcBef>
                          <a:spcPts val="0"/>
                        </a:spcBef>
                        <a:spcAft>
                          <a:spcPts val="0"/>
                        </a:spcAft>
                      </a:pPr>
                      <a:r>
                        <a:rPr lang="en-GB" sz="1100" b="0" i="0" u="none" strike="noStrike">
                          <a:effectLst/>
                          <a:latin typeface="SassoonPrimaryInfant" pitchFamily="2" charset="0"/>
                          <a:ea typeface="Calibri" panose="020F0502020204030204" pitchFamily="34" charset="0"/>
                          <a:cs typeface="Times New Roman" panose="02020603050405020304" pitchFamily="18" charset="0"/>
                        </a:rPr>
                        <a:t>Mr Perham / Mr Knight</a:t>
                      </a:r>
                      <a:endParaRPr lang="en-GB" sz="1800" b="0" i="0" u="none" strike="noStrike">
                        <a:effectLst/>
                        <a:latin typeface="SassoonPrimaryInfant" pitchFamily="2" charset="0"/>
                      </a:endParaRPr>
                    </a:p>
                  </a:txBody>
                  <a:tcPr marL="70014" marR="70014" marT="972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GB" sz="1100" b="0" i="0" u="none" strike="noStrike">
                          <a:effectLst/>
                          <a:latin typeface="SassoonPrimaryInfant" pitchFamily="2" charset="0"/>
                          <a:ea typeface="Calibri" panose="020F0502020204030204" pitchFamily="34" charset="0"/>
                          <a:cs typeface="Times New Roman" panose="02020603050405020304" pitchFamily="18" charset="0"/>
                        </a:rPr>
                        <a:t>Miss Winton</a:t>
                      </a:r>
                      <a:endParaRPr lang="en-GB" sz="1800" b="0" i="0" u="none" strike="noStrike">
                        <a:effectLst/>
                        <a:latin typeface="SassoonPrimaryInfant" pitchFamily="2" charset="0"/>
                      </a:endParaRPr>
                    </a:p>
                  </a:txBody>
                  <a:tcPr marL="70014" marR="70014" marT="9724"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GB" sz="1100" b="1" i="0" u="none" strike="noStrike">
                          <a:effectLst/>
                          <a:latin typeface="SassoonPrimaryInfant" pitchFamily="2" charset="0"/>
                          <a:ea typeface="Calibri" panose="020F0502020204030204" pitchFamily="34" charset="0"/>
                          <a:cs typeface="Times New Roman" panose="02020603050405020304" pitchFamily="18" charset="0"/>
                        </a:rPr>
                        <a:t> </a:t>
                      </a:r>
                      <a:endParaRPr lang="en-GB" sz="1800" b="0" i="0" u="none" strike="noStrike">
                        <a:effectLst/>
                        <a:latin typeface="SassoonPrimaryInfant" pitchFamily="2" charset="0"/>
                      </a:endParaRPr>
                    </a:p>
                  </a:txBody>
                  <a:tcPr marL="70014" marR="70014" marT="9724"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457200" algn="ctr" fontAlgn="t">
                        <a:lnSpc>
                          <a:spcPct val="107000"/>
                        </a:lnSpc>
                        <a:spcBef>
                          <a:spcPts val="0"/>
                        </a:spcBef>
                        <a:spcAft>
                          <a:spcPts val="0"/>
                        </a:spcAft>
                      </a:pPr>
                      <a:r>
                        <a:rPr lang="en-GB" sz="1100" b="0" i="0" u="none" strike="noStrike" dirty="0">
                          <a:effectLst/>
                          <a:latin typeface="SassoonPrimaryInfant" pitchFamily="2" charset="0"/>
                          <a:ea typeface="Calibri" panose="020F0502020204030204" pitchFamily="34" charset="0"/>
                          <a:cs typeface="Times New Roman" panose="02020603050405020304" pitchFamily="18" charset="0"/>
                        </a:rPr>
                        <a:t>Mrs McDermott / Miss Molloy</a:t>
                      </a:r>
                      <a:endParaRPr lang="en-GB" sz="1800" b="0" i="0" u="none" strike="noStrike" dirty="0">
                        <a:effectLst/>
                        <a:latin typeface="SassoonPrimaryInfant" pitchFamily="2" charset="0"/>
                      </a:endParaRPr>
                    </a:p>
                  </a:txBody>
                  <a:tcPr marL="70014" marR="70014" marT="9724"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56621784"/>
                  </a:ext>
                </a:extLst>
              </a:tr>
            </a:tbl>
          </a:graphicData>
        </a:graphic>
      </p:graphicFrame>
    </p:spTree>
    <p:extLst>
      <p:ext uri="{BB962C8B-B14F-4D97-AF65-F5344CB8AC3E}">
        <p14:creationId xmlns:p14="http://schemas.microsoft.com/office/powerpoint/2010/main" val="2420879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SassoonPrimaryInfant" pitchFamily="2" charset="0"/>
              </a:rPr>
              <a:t>Food</a:t>
            </a:r>
          </a:p>
        </p:txBody>
      </p:sp>
      <p:sp>
        <p:nvSpPr>
          <p:cNvPr id="3" name="Subtitle 2"/>
          <p:cNvSpPr>
            <a:spLocks noGrp="1"/>
          </p:cNvSpPr>
          <p:nvPr>
            <p:ph type="subTitle" idx="1"/>
          </p:nvPr>
        </p:nvSpPr>
        <p:spPr>
          <a:xfrm>
            <a:off x="523702" y="2106202"/>
            <a:ext cx="7798365" cy="3694305"/>
          </a:xfrm>
        </p:spPr>
        <p:txBody>
          <a:bodyPr>
            <a:normAutofit fontScale="85000" lnSpcReduction="20000"/>
          </a:bodyPr>
          <a:lstStyle/>
          <a:p>
            <a:r>
              <a:rPr lang="en-GB" dirty="0">
                <a:latin typeface="SassoonPrimaryInfant" pitchFamily="2" charset="0"/>
              </a:rPr>
              <a:t>First meal you have there will be lunch.</a:t>
            </a:r>
          </a:p>
          <a:p>
            <a:endParaRPr lang="en-GB" dirty="0">
              <a:latin typeface="SassoonPrimaryInfant" pitchFamily="2" charset="0"/>
            </a:endParaRPr>
          </a:p>
          <a:p>
            <a:r>
              <a:rPr lang="en-GB" dirty="0">
                <a:latin typeface="SassoonPrimaryInfant" pitchFamily="2" charset="0"/>
              </a:rPr>
              <a:t>Dinner</a:t>
            </a:r>
          </a:p>
          <a:p>
            <a:r>
              <a:rPr lang="en-GB" dirty="0">
                <a:latin typeface="SassoonPrimaryInfant" pitchFamily="2" charset="0"/>
              </a:rPr>
              <a:t>Supper</a:t>
            </a:r>
          </a:p>
          <a:p>
            <a:endParaRPr lang="en-GB" dirty="0">
              <a:latin typeface="SassoonPrimaryInfant" pitchFamily="2" charset="0"/>
            </a:endParaRPr>
          </a:p>
          <a:p>
            <a:r>
              <a:rPr lang="en-GB" dirty="0">
                <a:latin typeface="SassoonPrimaryInfant" pitchFamily="2" charset="0"/>
              </a:rPr>
              <a:t>Breakfast</a:t>
            </a:r>
          </a:p>
          <a:p>
            <a:endParaRPr lang="en-GB" dirty="0">
              <a:latin typeface="SassoonPrimaryInfant" pitchFamily="2" charset="0"/>
            </a:endParaRPr>
          </a:p>
          <a:p>
            <a:endParaRPr lang="en-GB" dirty="0">
              <a:latin typeface="SassoonPrimaryInfant" pitchFamily="2" charset="0"/>
            </a:endParaRPr>
          </a:p>
          <a:p>
            <a:r>
              <a:rPr lang="en-GB" dirty="0">
                <a:latin typeface="SassoonPrimaryInfant" pitchFamily="2" charset="0"/>
              </a:rPr>
              <a:t>If you bring snacks, please keep them sealed.  You won’t need lots</a:t>
            </a:r>
            <a:r>
              <a:rPr lang="en-GB" dirty="0"/>
              <a:t>.</a:t>
            </a:r>
          </a:p>
          <a:p>
            <a:endParaRPr lang="en-GB" dirty="0"/>
          </a:p>
        </p:txBody>
      </p:sp>
      <p:pic>
        <p:nvPicPr>
          <p:cNvPr id="4100" name="Picture 4" descr="This leaflet includes information about our Year 4 residential to Beaumanor  Hall. It has been written as a general guide to try">
            <a:extLst>
              <a:ext uri="{FF2B5EF4-FFF2-40B4-BE49-F238E27FC236}">
                <a16:creationId xmlns:a16="http://schemas.microsoft.com/office/drawing/2014/main" id="{9C66364B-8B4F-4601-A793-0BA00A0DC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2716" y="1982912"/>
            <a:ext cx="4295582" cy="2237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670409"/>
      </p:ext>
    </p:extLst>
  </p:cSld>
  <p:clrMapOvr>
    <a:masterClrMapping/>
  </p:clrMapOvr>
</p:sld>
</file>

<file path=ppt/theme/theme1.xml><?xml version="1.0" encoding="utf-8"?>
<a:theme xmlns:a="http://schemas.openxmlformats.org/drawingml/2006/main" name="Headline and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eadline and Cop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1584</Words>
  <Application>Microsoft Office PowerPoint</Application>
  <PresentationFormat>Widescreen</PresentationFormat>
  <Paragraphs>350</Paragraphs>
  <Slides>20</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Calibri Light</vt:lpstr>
      <vt:lpstr>Modum Medium</vt:lpstr>
      <vt:lpstr>SassoonPrimaryInfant</vt:lpstr>
      <vt:lpstr>Symbol</vt:lpstr>
      <vt:lpstr>Times New Roman</vt:lpstr>
      <vt:lpstr>Headline and Image</vt:lpstr>
      <vt:lpstr>Headline and Copy</vt:lpstr>
      <vt:lpstr>PowerPoint Presentation</vt:lpstr>
      <vt:lpstr>We’re off to Beaumanor next week but there’s a few things you need to know.</vt:lpstr>
      <vt:lpstr>Staffing and Communication</vt:lpstr>
      <vt:lpstr>Safety</vt:lpstr>
      <vt:lpstr>PowerPoint Presentation</vt:lpstr>
      <vt:lpstr>Kit List</vt:lpstr>
      <vt:lpstr>Groups</vt:lpstr>
      <vt:lpstr>Dorms</vt:lpstr>
      <vt:lpstr>Food</vt:lpstr>
      <vt:lpstr>Everyone will do all of the activities but they will come at different times for different groups.</vt:lpstr>
      <vt:lpstr>Group activities</vt:lpstr>
      <vt:lpstr>Tuesday activities</vt:lpstr>
      <vt:lpstr>Wednesday activities</vt:lpstr>
      <vt:lpstr>Day Pupils</vt:lpstr>
      <vt:lpstr>Monday bag drop off</vt:lpstr>
      <vt:lpstr>Monday</vt:lpstr>
      <vt:lpstr>Tuesday</vt:lpstr>
      <vt:lpstr>Wednesday</vt:lpstr>
      <vt:lpstr>Other information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 Winton</dc:creator>
  <cp:lastModifiedBy>I. Winton</cp:lastModifiedBy>
  <cp:revision>1</cp:revision>
  <dcterms:created xsi:type="dcterms:W3CDTF">2022-04-20T09:22:04Z</dcterms:created>
  <dcterms:modified xsi:type="dcterms:W3CDTF">2022-05-03T11:34:48Z</dcterms:modified>
</cp:coreProperties>
</file>