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 id="2147483650" r:id="rId3"/>
    <p:sldMasterId id="2147483652" r:id="rId4"/>
  </p:sldMasterIdLst>
  <p:sldIdLst>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7"/>
    <p:restoredTop sz="94638"/>
  </p:normalViewPr>
  <p:slideViewPr>
    <p:cSldViewPr snapToGrid="0" snapToObjects="1">
      <p:cViewPr varScale="1">
        <p:scale>
          <a:sx n="73" d="100"/>
          <a:sy n="73"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443F9C-635F-924A-BFD5-4CCE9460CAA5}"/>
              </a:ext>
            </a:extLst>
          </p:cNvPr>
          <p:cNvPicPr>
            <a:picLocks noChangeAspect="1"/>
          </p:cNvPicPr>
          <p:nvPr userDrawn="1"/>
        </p:nvPicPr>
        <p:blipFill rotWithShape="1">
          <a:blip r:embed="rId2"/>
          <a:srcRect l="16264" t="8839" r="15834"/>
          <a:stretch/>
        </p:blipFill>
        <p:spPr>
          <a:xfrm>
            <a:off x="4536557" y="0"/>
            <a:ext cx="7662423" cy="6858000"/>
          </a:xfrm>
          <a:prstGeom prst="rect">
            <a:avLst/>
          </a:prstGeom>
        </p:spPr>
      </p:pic>
      <p:sp>
        <p:nvSpPr>
          <p:cNvPr id="8" name="Rectangle 7">
            <a:extLst>
              <a:ext uri="{FF2B5EF4-FFF2-40B4-BE49-F238E27FC236}">
                <a16:creationId xmlns:a16="http://schemas.microsoft.com/office/drawing/2014/main" id="{E6F26F01-5DFD-FE4A-8D93-48D99FBDE97A}"/>
              </a:ext>
            </a:extLst>
          </p:cNvPr>
          <p:cNvSpPr/>
          <p:nvPr userDrawn="1"/>
        </p:nvSpPr>
        <p:spPr>
          <a:xfrm>
            <a:off x="0" y="0"/>
            <a:ext cx="4536557" cy="6858000"/>
          </a:xfrm>
          <a:prstGeom prst="rect">
            <a:avLst/>
          </a:prstGeom>
          <a:solidFill>
            <a:srgbClr val="007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dum Medium" charset="0"/>
              <a:ea typeface="Modum Medium" charset="0"/>
              <a:cs typeface="Modum Medium" charset="0"/>
            </a:endParaRPr>
          </a:p>
        </p:txBody>
      </p:sp>
      <p:sp>
        <p:nvSpPr>
          <p:cNvPr id="9" name="Rectangle 8">
            <a:extLst>
              <a:ext uri="{FF2B5EF4-FFF2-40B4-BE49-F238E27FC236}">
                <a16:creationId xmlns:a16="http://schemas.microsoft.com/office/drawing/2014/main" id="{0CD6178E-FA71-3A4E-B48D-B9BF10433E00}"/>
              </a:ext>
            </a:extLst>
          </p:cNvPr>
          <p:cNvSpPr/>
          <p:nvPr userDrawn="1"/>
        </p:nvSpPr>
        <p:spPr>
          <a:xfrm>
            <a:off x="243844" y="2262"/>
            <a:ext cx="4037534" cy="32923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1AA8CE4C-76F8-874F-A80E-86415AA03769}"/>
              </a:ext>
            </a:extLst>
          </p:cNvPr>
          <p:cNvCxnSpPr>
            <a:cxnSpLocks/>
          </p:cNvCxnSpPr>
          <p:nvPr userDrawn="1"/>
        </p:nvCxnSpPr>
        <p:spPr>
          <a:xfrm>
            <a:off x="448832" y="2156883"/>
            <a:ext cx="3662424" cy="0"/>
          </a:xfrm>
          <a:prstGeom prst="line">
            <a:avLst/>
          </a:prstGeom>
          <a:ln>
            <a:solidFill>
              <a:srgbClr val="002C3A"/>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0332955-4C2C-B040-BB7B-0E287D814B52}"/>
              </a:ext>
            </a:extLst>
          </p:cNvPr>
          <p:cNvPicPr>
            <a:picLocks noChangeAspect="1"/>
          </p:cNvPicPr>
          <p:nvPr userDrawn="1"/>
        </p:nvPicPr>
        <p:blipFill>
          <a:blip r:embed="rId3"/>
          <a:stretch>
            <a:fillRect/>
          </a:stretch>
        </p:blipFill>
        <p:spPr>
          <a:xfrm>
            <a:off x="427568" y="5789637"/>
            <a:ext cx="2367513" cy="704780"/>
          </a:xfrm>
          <a:prstGeom prst="rect">
            <a:avLst/>
          </a:prstGeom>
        </p:spPr>
      </p:pic>
      <p:sp>
        <p:nvSpPr>
          <p:cNvPr id="15" name="Title 1">
            <a:extLst>
              <a:ext uri="{FF2B5EF4-FFF2-40B4-BE49-F238E27FC236}">
                <a16:creationId xmlns:a16="http://schemas.microsoft.com/office/drawing/2014/main" id="{188BB779-81A7-964B-80F2-96CDA0EF473D}"/>
              </a:ext>
            </a:extLst>
          </p:cNvPr>
          <p:cNvSpPr>
            <a:spLocks noGrp="1"/>
          </p:cNvSpPr>
          <p:nvPr>
            <p:ph type="title" hasCustomPrompt="1"/>
          </p:nvPr>
        </p:nvSpPr>
        <p:spPr>
          <a:xfrm>
            <a:off x="448832" y="346313"/>
            <a:ext cx="3662424" cy="1446987"/>
          </a:xfrm>
          <a:prstGeom prst="rect">
            <a:avLst/>
          </a:prstGeom>
        </p:spPr>
        <p:txBody>
          <a:bodyPr lIns="0" anchor="t">
            <a:normAutofit/>
          </a:bodyPr>
          <a:lstStyle>
            <a:lvl1pPr>
              <a:defRPr sz="2800" b="1" i="0">
                <a:latin typeface="Arial" panose="020B0604020202020204" pitchFamily="34" charset="0"/>
                <a:cs typeface="Arial" panose="020B0604020202020204" pitchFamily="34" charset="0"/>
              </a:defRPr>
            </a:lvl1pPr>
          </a:lstStyle>
          <a:p>
            <a:r>
              <a:rPr lang="en-US" dirty="0"/>
              <a:t>Click to edit title</a:t>
            </a:r>
          </a:p>
        </p:txBody>
      </p:sp>
      <p:sp>
        <p:nvSpPr>
          <p:cNvPr id="19" name="Text Placeholder 2">
            <a:extLst>
              <a:ext uri="{FF2B5EF4-FFF2-40B4-BE49-F238E27FC236}">
                <a16:creationId xmlns:a16="http://schemas.microsoft.com/office/drawing/2014/main" id="{58C9721B-AC50-EF49-A8E0-3D0197F962B6}"/>
              </a:ext>
            </a:extLst>
          </p:cNvPr>
          <p:cNvSpPr>
            <a:spLocks noGrp="1"/>
          </p:cNvSpPr>
          <p:nvPr>
            <p:ph type="body" idx="1" hasCustomPrompt="1"/>
          </p:nvPr>
        </p:nvSpPr>
        <p:spPr>
          <a:xfrm>
            <a:off x="448833" y="2357103"/>
            <a:ext cx="3662424" cy="366282"/>
          </a:xfrm>
          <a:prstGeom prst="rect">
            <a:avLst/>
          </a:prstGeom>
        </p:spPr>
        <p:txBody>
          <a:bodyPr lIns="0" anchor="t" anchorCtr="0">
            <a:normAutofit/>
          </a:bodyPr>
          <a:lstStyle>
            <a:lvl1pPr marL="0" indent="0">
              <a:buNone/>
              <a:defRPr sz="20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name</a:t>
            </a:r>
          </a:p>
        </p:txBody>
      </p:sp>
      <p:sp>
        <p:nvSpPr>
          <p:cNvPr id="20" name="Text Placeholder 2">
            <a:extLst>
              <a:ext uri="{FF2B5EF4-FFF2-40B4-BE49-F238E27FC236}">
                <a16:creationId xmlns:a16="http://schemas.microsoft.com/office/drawing/2014/main" id="{921EAEF0-F462-B64F-B59E-2D35B12E68DC}"/>
              </a:ext>
            </a:extLst>
          </p:cNvPr>
          <p:cNvSpPr>
            <a:spLocks noGrp="1"/>
          </p:cNvSpPr>
          <p:nvPr>
            <p:ph type="body" idx="10" hasCustomPrompt="1"/>
          </p:nvPr>
        </p:nvSpPr>
        <p:spPr>
          <a:xfrm>
            <a:off x="448831" y="2865093"/>
            <a:ext cx="3662425" cy="287813"/>
          </a:xfrm>
          <a:prstGeom prst="rect">
            <a:avLst/>
          </a:prstGeom>
        </p:spPr>
        <p:txBody>
          <a:bodyPr lIns="0" rIns="90000" anchor="t" anchorCtr="0">
            <a:normAutofit/>
          </a:bodyPr>
          <a:lstStyle>
            <a:lvl1pPr marL="0" indent="0">
              <a:buNone/>
              <a:defRPr sz="18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date</a:t>
            </a:r>
          </a:p>
        </p:txBody>
      </p:sp>
    </p:spTree>
    <p:extLst>
      <p:ext uri="{BB962C8B-B14F-4D97-AF65-F5344CB8AC3E}">
        <p14:creationId xmlns:p14="http://schemas.microsoft.com/office/powerpoint/2010/main" val="416781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FA0239-7B66-6B43-A4DA-BD76F3BD567D}"/>
              </a:ext>
            </a:extLst>
          </p:cNvPr>
          <p:cNvPicPr>
            <a:picLocks noChangeAspect="1"/>
          </p:cNvPicPr>
          <p:nvPr userDrawn="1"/>
        </p:nvPicPr>
        <p:blipFill rotWithShape="1">
          <a:blip r:embed="rId2"/>
          <a:srcRect l="4479" r="21059"/>
          <a:stretch/>
        </p:blipFill>
        <p:spPr>
          <a:xfrm>
            <a:off x="-4683" y="0"/>
            <a:ext cx="7660126" cy="6858000"/>
          </a:xfrm>
          <a:prstGeom prst="rect">
            <a:avLst/>
          </a:prstGeom>
        </p:spPr>
      </p:pic>
      <p:sp>
        <p:nvSpPr>
          <p:cNvPr id="8" name="Rectangle 7">
            <a:extLst>
              <a:ext uri="{FF2B5EF4-FFF2-40B4-BE49-F238E27FC236}">
                <a16:creationId xmlns:a16="http://schemas.microsoft.com/office/drawing/2014/main" id="{16A93812-C402-BC4C-BD9A-2D58860C0146}"/>
              </a:ext>
            </a:extLst>
          </p:cNvPr>
          <p:cNvSpPr/>
          <p:nvPr userDrawn="1"/>
        </p:nvSpPr>
        <p:spPr>
          <a:xfrm>
            <a:off x="7655443" y="0"/>
            <a:ext cx="4536557" cy="6858000"/>
          </a:xfrm>
          <a:prstGeom prst="rect">
            <a:avLst/>
          </a:prstGeom>
          <a:solidFill>
            <a:srgbClr val="007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dum Medium" charset="0"/>
              <a:ea typeface="Modum Medium" charset="0"/>
              <a:cs typeface="Modum Medium" charset="0"/>
            </a:endParaRPr>
          </a:p>
        </p:txBody>
      </p:sp>
      <p:sp>
        <p:nvSpPr>
          <p:cNvPr id="2" name="Title 1">
            <a:extLst>
              <a:ext uri="{FF2B5EF4-FFF2-40B4-BE49-F238E27FC236}">
                <a16:creationId xmlns:a16="http://schemas.microsoft.com/office/drawing/2014/main" id="{3B7F2793-3671-F842-98C5-6140E092E239}"/>
              </a:ext>
            </a:extLst>
          </p:cNvPr>
          <p:cNvSpPr>
            <a:spLocks noGrp="1"/>
          </p:cNvSpPr>
          <p:nvPr>
            <p:ph type="ctrTitle" hasCustomPrompt="1"/>
          </p:nvPr>
        </p:nvSpPr>
        <p:spPr>
          <a:xfrm>
            <a:off x="8117918" y="474651"/>
            <a:ext cx="3629678" cy="750142"/>
          </a:xfrm>
          <a:prstGeom prst="rect">
            <a:avLst/>
          </a:prstGeom>
        </p:spPr>
        <p:txBody>
          <a:bodyPr lIns="0" tIns="0" anchor="t" anchorCtr="0">
            <a:normAutofit/>
          </a:bodyPr>
          <a:lstStyle>
            <a:lvl1pPr algn="l">
              <a:defRPr sz="3200" b="1" i="0">
                <a:solidFill>
                  <a:schemeClr val="bg1"/>
                </a:solidFill>
                <a:latin typeface="Arial" panose="020B0604020202020204" pitchFamily="34" charset="0"/>
                <a:cs typeface="Arial" panose="020B0604020202020204" pitchFamily="34" charset="0"/>
              </a:defRPr>
            </a:lvl1pPr>
          </a:lstStyle>
          <a:p>
            <a:r>
              <a:rPr lang="en-US" dirty="0"/>
              <a:t>Agenda</a:t>
            </a:r>
          </a:p>
        </p:txBody>
      </p:sp>
      <p:pic>
        <p:nvPicPr>
          <p:cNvPr id="11" name="Picture 10">
            <a:extLst>
              <a:ext uri="{FF2B5EF4-FFF2-40B4-BE49-F238E27FC236}">
                <a16:creationId xmlns:a16="http://schemas.microsoft.com/office/drawing/2014/main" id="{D6996CDB-06F3-5D43-97ED-CF474CB47A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0903" y="6125791"/>
            <a:ext cx="404261" cy="485113"/>
          </a:xfrm>
          <a:prstGeom prst="rect">
            <a:avLst/>
          </a:prstGeom>
        </p:spPr>
      </p:pic>
      <p:sp>
        <p:nvSpPr>
          <p:cNvPr id="10" name="Text Placeholder 2">
            <a:extLst>
              <a:ext uri="{FF2B5EF4-FFF2-40B4-BE49-F238E27FC236}">
                <a16:creationId xmlns:a16="http://schemas.microsoft.com/office/drawing/2014/main" id="{DA0FA97E-6DEC-3242-86E8-C29568B7E5E2}"/>
              </a:ext>
            </a:extLst>
          </p:cNvPr>
          <p:cNvSpPr>
            <a:spLocks noGrp="1"/>
          </p:cNvSpPr>
          <p:nvPr>
            <p:ph type="body" idx="1" hasCustomPrompt="1"/>
          </p:nvPr>
        </p:nvSpPr>
        <p:spPr>
          <a:xfrm>
            <a:off x="8117918" y="1699444"/>
            <a:ext cx="3629678" cy="3968440"/>
          </a:xfrm>
          <a:prstGeom prst="rect">
            <a:avLst/>
          </a:prstGeom>
        </p:spPr>
        <p:txBody>
          <a:bodyPr lIns="0" anchor="t" anchorCtr="0">
            <a:normAutofit/>
          </a:bodyPr>
          <a:lstStyle>
            <a:lvl1pPr marL="0" indent="0">
              <a:buNone/>
              <a:defRPr sz="20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agenda items</a:t>
            </a:r>
          </a:p>
        </p:txBody>
      </p:sp>
    </p:spTree>
    <p:extLst>
      <p:ext uri="{BB962C8B-B14F-4D97-AF65-F5344CB8AC3E}">
        <p14:creationId xmlns:p14="http://schemas.microsoft.com/office/powerpoint/2010/main" val="206609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C59D-22FF-1740-B7BB-3884238E071E}"/>
              </a:ext>
            </a:extLst>
          </p:cNvPr>
          <p:cNvSpPr>
            <a:spLocks noGrp="1"/>
          </p:cNvSpPr>
          <p:nvPr>
            <p:ph type="ctrTitle" hasCustomPrompt="1"/>
          </p:nvPr>
        </p:nvSpPr>
        <p:spPr>
          <a:xfrm>
            <a:off x="523701" y="478172"/>
            <a:ext cx="11095071" cy="774341"/>
          </a:xfrm>
          <a:prstGeom prst="rect">
            <a:avLst/>
          </a:prstGeom>
        </p:spPr>
        <p:txBody>
          <a:bodyPr lIns="0" tIns="0" anchor="t" anchorCtr="0">
            <a:normAutofit/>
          </a:bodyPr>
          <a:lstStyle>
            <a:lvl1pPr algn="l">
              <a:defRPr sz="4000" b="1" i="0">
                <a:latin typeface="Arial" panose="020B0604020202020204" pitchFamily="34" charset="0"/>
                <a:cs typeface="Arial" panose="020B0604020202020204" pitchFamily="34" charset="0"/>
              </a:defRPr>
            </a:lvl1pPr>
          </a:lstStyle>
          <a:p>
            <a:r>
              <a:rPr lang="en-US" dirty="0"/>
              <a:t>Click to edit title</a:t>
            </a:r>
          </a:p>
        </p:txBody>
      </p:sp>
      <p:sp>
        <p:nvSpPr>
          <p:cNvPr id="3" name="Subtitle 2">
            <a:extLst>
              <a:ext uri="{FF2B5EF4-FFF2-40B4-BE49-F238E27FC236}">
                <a16:creationId xmlns:a16="http://schemas.microsoft.com/office/drawing/2014/main" id="{619644A6-6F04-4047-B61C-DDA3B523CD2F}"/>
              </a:ext>
            </a:extLst>
          </p:cNvPr>
          <p:cNvSpPr>
            <a:spLocks noGrp="1"/>
          </p:cNvSpPr>
          <p:nvPr>
            <p:ph type="subTitle" idx="1" hasCustomPrompt="1"/>
          </p:nvPr>
        </p:nvSpPr>
        <p:spPr>
          <a:xfrm>
            <a:off x="523702" y="1560352"/>
            <a:ext cx="11095070" cy="4240155"/>
          </a:xfrm>
          <a:prstGeom prst="rect">
            <a:avLst/>
          </a:prstGeom>
        </p:spPr>
        <p:txBody>
          <a:bodyPr lIns="0" anchor="t" anchorCtr="0">
            <a:normAutofit/>
          </a:bodyPr>
          <a:lstStyle>
            <a:lvl1pPr marL="457200" indent="-457200" algn="l">
              <a:buFont typeface="Arial" panose="020B0604020202020204" pitchFamily="34" charset="0"/>
              <a:buChar char="•"/>
              <a:defRPr sz="2800">
                <a:latin typeface="Arial" panose="020B0604020202020204" pitchFamily="34" charset="0"/>
                <a:cs typeface="Arial" panose="020B0604020202020204" pitchFamily="34" charset="0"/>
              </a:defRPr>
            </a:lvl1pPr>
            <a:lvl2pPr marL="800100" indent="-342900" algn="l">
              <a:buFont typeface="Arial" panose="020B0604020202020204" pitchFamily="34" charset="0"/>
              <a:buChar char="•"/>
              <a:defRPr sz="2000">
                <a:latin typeface="Arial" panose="020B0604020202020204" pitchFamily="34" charset="0"/>
                <a:cs typeface="Arial" panose="020B0604020202020204" pitchFamily="34" charset="0"/>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a:t>
            </a:r>
            <a:r>
              <a:rPr lang="en-US" dirty="0" smtClean="0"/>
              <a:t>copy</a:t>
            </a:r>
          </a:p>
          <a:p>
            <a:pPr lvl="1"/>
            <a:r>
              <a:rPr lang="en-US" dirty="0" smtClean="0"/>
              <a:t>Click to edit body copy</a:t>
            </a:r>
            <a:endParaRPr lang="en-US" dirty="0"/>
          </a:p>
        </p:txBody>
      </p:sp>
      <p:sp>
        <p:nvSpPr>
          <p:cNvPr id="7" name="Rectangle 6">
            <a:extLst>
              <a:ext uri="{FF2B5EF4-FFF2-40B4-BE49-F238E27FC236}">
                <a16:creationId xmlns:a16="http://schemas.microsoft.com/office/drawing/2014/main" id="{1D80F65C-3551-564A-BC1E-EEA7B8A46830}"/>
              </a:ext>
            </a:extLst>
          </p:cNvPr>
          <p:cNvSpPr/>
          <p:nvPr userDrawn="1"/>
        </p:nvSpPr>
        <p:spPr>
          <a:xfrm>
            <a:off x="0" y="6202326"/>
            <a:ext cx="12192000" cy="662761"/>
          </a:xfrm>
          <a:prstGeom prst="rect">
            <a:avLst/>
          </a:prstGeom>
          <a:solidFill>
            <a:srgbClr val="007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dum Medium" charset="0"/>
              <a:ea typeface="Modum Medium" charset="0"/>
              <a:cs typeface="Modum Medium" charset="0"/>
            </a:endParaRPr>
          </a:p>
        </p:txBody>
      </p:sp>
      <p:pic>
        <p:nvPicPr>
          <p:cNvPr id="8" name="Picture 7">
            <a:extLst>
              <a:ext uri="{FF2B5EF4-FFF2-40B4-BE49-F238E27FC236}">
                <a16:creationId xmlns:a16="http://schemas.microsoft.com/office/drawing/2014/main" id="{198B6291-AC22-0E43-AA4A-0329C0CF8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8773" y="6362032"/>
            <a:ext cx="302877" cy="363452"/>
          </a:xfrm>
          <a:prstGeom prst="rect">
            <a:avLst/>
          </a:prstGeom>
        </p:spPr>
      </p:pic>
    </p:spTree>
    <p:extLst>
      <p:ext uri="{BB962C8B-B14F-4D97-AF65-F5344CB8AC3E}">
        <p14:creationId xmlns:p14="http://schemas.microsoft.com/office/powerpoint/2010/main" val="187423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05FE3F-540F-194B-B586-E1F828696C2D}"/>
              </a:ext>
            </a:extLst>
          </p:cNvPr>
          <p:cNvSpPr/>
          <p:nvPr userDrawn="1"/>
        </p:nvSpPr>
        <p:spPr>
          <a:xfrm>
            <a:off x="0" y="0"/>
            <a:ext cx="12192000" cy="1180407"/>
          </a:xfrm>
          <a:prstGeom prst="rect">
            <a:avLst/>
          </a:prstGeom>
          <a:solidFill>
            <a:srgbClr val="007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dum Medium" charset="0"/>
              <a:ea typeface="Modum Medium" charset="0"/>
              <a:cs typeface="Modum Medium" charset="0"/>
            </a:endParaRPr>
          </a:p>
        </p:txBody>
      </p:sp>
      <p:sp>
        <p:nvSpPr>
          <p:cNvPr id="2" name="Title 1">
            <a:extLst>
              <a:ext uri="{FF2B5EF4-FFF2-40B4-BE49-F238E27FC236}">
                <a16:creationId xmlns:a16="http://schemas.microsoft.com/office/drawing/2014/main" id="{67B5B0B8-796B-674A-B957-62FFA24DE111}"/>
              </a:ext>
            </a:extLst>
          </p:cNvPr>
          <p:cNvSpPr>
            <a:spLocks noGrp="1"/>
          </p:cNvSpPr>
          <p:nvPr>
            <p:ph type="ctrTitle" hasCustomPrompt="1"/>
          </p:nvPr>
        </p:nvSpPr>
        <p:spPr>
          <a:xfrm>
            <a:off x="293716" y="268317"/>
            <a:ext cx="9144000" cy="773500"/>
          </a:xfrm>
          <a:prstGeom prst="rect">
            <a:avLst/>
          </a:prstGeom>
        </p:spPr>
        <p:txBody>
          <a:bodyPr lIns="0" tIns="0"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pic>
        <p:nvPicPr>
          <p:cNvPr id="9" name="Picture 8">
            <a:extLst>
              <a:ext uri="{FF2B5EF4-FFF2-40B4-BE49-F238E27FC236}">
                <a16:creationId xmlns:a16="http://schemas.microsoft.com/office/drawing/2014/main" id="{8183150F-3A86-4C44-A683-590B3FC35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8773" y="268317"/>
            <a:ext cx="302877" cy="363452"/>
          </a:xfrm>
          <a:prstGeom prst="rect">
            <a:avLst/>
          </a:prstGeom>
        </p:spPr>
      </p:pic>
      <p:sp>
        <p:nvSpPr>
          <p:cNvPr id="6" name="Picture Placeholder 6">
            <a:extLst>
              <a:ext uri="{FF2B5EF4-FFF2-40B4-BE49-F238E27FC236}">
                <a16:creationId xmlns:a16="http://schemas.microsoft.com/office/drawing/2014/main" id="{E7AB79F7-656F-9B48-86FF-320635477288}"/>
              </a:ext>
            </a:extLst>
          </p:cNvPr>
          <p:cNvSpPr>
            <a:spLocks noGrp="1"/>
          </p:cNvSpPr>
          <p:nvPr>
            <p:ph type="pic" sz="quarter" idx="13"/>
          </p:nvPr>
        </p:nvSpPr>
        <p:spPr>
          <a:xfrm>
            <a:off x="-9144" y="1180407"/>
            <a:ext cx="12192000" cy="5677594"/>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9490902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978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22344"/>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9616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282601"/>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6D64-D665-D24B-A472-9746FCA36B86}"/>
              </a:ext>
            </a:extLst>
          </p:cNvPr>
          <p:cNvSpPr>
            <a:spLocks noGrp="1"/>
          </p:cNvSpPr>
          <p:nvPr>
            <p:ph type="title"/>
          </p:nvPr>
        </p:nvSpPr>
        <p:spPr/>
        <p:txBody>
          <a:bodyPr/>
          <a:lstStyle/>
          <a:p>
            <a:pPr algn="ctr"/>
            <a:r>
              <a:rPr lang="en-US" dirty="0" err="1" smtClean="0"/>
              <a:t>Maths</a:t>
            </a:r>
            <a:endParaRPr lang="en-US" dirty="0"/>
          </a:p>
        </p:txBody>
      </p:sp>
      <p:sp>
        <p:nvSpPr>
          <p:cNvPr id="3" name="Text Placeholder 2">
            <a:extLst>
              <a:ext uri="{FF2B5EF4-FFF2-40B4-BE49-F238E27FC236}">
                <a16:creationId xmlns:a16="http://schemas.microsoft.com/office/drawing/2014/main" id="{89ACDBEC-52CE-CC4E-94ED-F59DA0A315F3}"/>
              </a:ext>
            </a:extLst>
          </p:cNvPr>
          <p:cNvSpPr>
            <a:spLocks noGrp="1"/>
          </p:cNvSpPr>
          <p:nvPr>
            <p:ph type="body" idx="1"/>
          </p:nvPr>
        </p:nvSpPr>
        <p:spPr/>
        <p:txBody>
          <a:bodyPr>
            <a:normAutofit fontScale="92500"/>
          </a:bodyPr>
          <a:lstStyle/>
          <a:p>
            <a:r>
              <a:rPr lang="en-US" dirty="0" smtClean="0"/>
              <a:t>Preparatory Parent Workshop</a:t>
            </a:r>
            <a:endParaRPr lang="en-US" dirty="0"/>
          </a:p>
        </p:txBody>
      </p:sp>
      <p:sp>
        <p:nvSpPr>
          <p:cNvPr id="4" name="Text Placeholder 3">
            <a:extLst>
              <a:ext uri="{FF2B5EF4-FFF2-40B4-BE49-F238E27FC236}">
                <a16:creationId xmlns:a16="http://schemas.microsoft.com/office/drawing/2014/main" id="{53BA869C-0A26-5C45-91EF-1D82DE7FF4B5}"/>
              </a:ext>
            </a:extLst>
          </p:cNvPr>
          <p:cNvSpPr>
            <a:spLocks noGrp="1"/>
          </p:cNvSpPr>
          <p:nvPr>
            <p:ph type="body" idx="10"/>
          </p:nvPr>
        </p:nvSpPr>
        <p:spPr/>
        <p:txBody>
          <a:bodyPr>
            <a:normAutofit fontScale="92500" lnSpcReduction="20000"/>
          </a:bodyPr>
          <a:lstStyle/>
          <a:p>
            <a:r>
              <a:rPr lang="en-US" dirty="0" smtClean="0"/>
              <a:t>Tuesday 14 January 2020</a:t>
            </a:r>
            <a:endParaRPr lang="en-US" dirty="0"/>
          </a:p>
        </p:txBody>
      </p:sp>
    </p:spTree>
    <p:extLst>
      <p:ext uri="{BB962C8B-B14F-4D97-AF65-F5344CB8AC3E}">
        <p14:creationId xmlns:p14="http://schemas.microsoft.com/office/powerpoint/2010/main" val="303592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GB" dirty="0" smtClean="0"/>
              <a:t>Mastery in maths</a:t>
            </a:r>
          </a:p>
          <a:p>
            <a:pPr marL="342900" indent="-342900">
              <a:buFont typeface="Arial" panose="020B0604020202020204" pitchFamily="34" charset="0"/>
              <a:buChar char="•"/>
            </a:pPr>
            <a:r>
              <a:rPr lang="en-GB" dirty="0" smtClean="0"/>
              <a:t>Areas of maths</a:t>
            </a:r>
          </a:p>
          <a:p>
            <a:pPr marL="342900" indent="-342900">
              <a:buFont typeface="Arial" panose="020B0604020202020204" pitchFamily="34" charset="0"/>
              <a:buChar char="•"/>
            </a:pPr>
            <a:r>
              <a:rPr lang="en-GB" dirty="0" smtClean="0"/>
              <a:t>Vocabulary</a:t>
            </a:r>
          </a:p>
          <a:p>
            <a:pPr marL="342900" indent="-342900">
              <a:buFont typeface="Arial" panose="020B0604020202020204" pitchFamily="34" charset="0"/>
              <a:buChar char="•"/>
            </a:pPr>
            <a:r>
              <a:rPr lang="en-GB" dirty="0" smtClean="0"/>
              <a:t>Practical ideas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31178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Maths Mastery</a:t>
            </a:r>
            <a:endParaRPr lang="en-GB" dirty="0"/>
          </a:p>
        </p:txBody>
      </p:sp>
      <p:sp>
        <p:nvSpPr>
          <p:cNvPr id="3" name="Subtitle 2"/>
          <p:cNvSpPr>
            <a:spLocks noGrp="1"/>
          </p:cNvSpPr>
          <p:nvPr>
            <p:ph type="subTitle" idx="1"/>
          </p:nvPr>
        </p:nvSpPr>
        <p:spPr/>
        <p:txBody>
          <a:bodyPr/>
          <a:lstStyle/>
          <a:p>
            <a:r>
              <a:rPr lang="en-US" dirty="0"/>
              <a:t>Mastering </a:t>
            </a:r>
            <a:r>
              <a:rPr lang="en-US" dirty="0" err="1"/>
              <a:t>maths</a:t>
            </a:r>
            <a:r>
              <a:rPr lang="en-US" dirty="0"/>
              <a:t> means pupils acquiring a deep, long-term, secure and adaptable understanding of the subject.</a:t>
            </a:r>
          </a:p>
          <a:p>
            <a:r>
              <a:rPr lang="en-US" dirty="0"/>
              <a:t>The phrase ‘teaching for mastery’ describes the elements of classroom practice and school </a:t>
            </a:r>
            <a:r>
              <a:rPr lang="en-US" dirty="0" err="1"/>
              <a:t>organisation</a:t>
            </a:r>
            <a:r>
              <a:rPr lang="en-US" dirty="0"/>
              <a:t> that combine to give pupils the best chances of mastering </a:t>
            </a:r>
            <a:r>
              <a:rPr lang="en-US" dirty="0" err="1"/>
              <a:t>maths</a:t>
            </a:r>
            <a:r>
              <a:rPr lang="en-US" dirty="0"/>
              <a:t>.</a:t>
            </a:r>
          </a:p>
          <a:p>
            <a:r>
              <a:rPr lang="en-US" dirty="0"/>
              <a:t>Achieving mastery means acquiring a solid enough understanding of the </a:t>
            </a:r>
            <a:r>
              <a:rPr lang="en-US" dirty="0" err="1"/>
              <a:t>maths</a:t>
            </a:r>
            <a:r>
              <a:rPr lang="en-US" dirty="0"/>
              <a:t> that’s been taught to enable pupils to move on to more advanced material.</a:t>
            </a:r>
          </a:p>
          <a:p>
            <a:endParaRPr lang="en-GB" dirty="0"/>
          </a:p>
        </p:txBody>
      </p:sp>
    </p:spTree>
    <p:extLst>
      <p:ext uri="{BB962C8B-B14F-4D97-AF65-F5344CB8AC3E}">
        <p14:creationId xmlns:p14="http://schemas.microsoft.com/office/powerpoint/2010/main" val="48780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Areas of Maths</a:t>
            </a:r>
            <a:endParaRPr lang="en-GB" dirty="0"/>
          </a:p>
        </p:txBody>
      </p:sp>
      <p:sp>
        <p:nvSpPr>
          <p:cNvPr id="4" name="TextBox 3"/>
          <p:cNvSpPr txBox="1"/>
          <p:nvPr/>
        </p:nvSpPr>
        <p:spPr>
          <a:xfrm>
            <a:off x="293716" y="1544595"/>
            <a:ext cx="11358706" cy="3385542"/>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t>Number and Place Value</a:t>
            </a:r>
          </a:p>
          <a:p>
            <a:pPr marL="285750" indent="-285750">
              <a:buFont typeface="Arial" panose="020B0604020202020204" pitchFamily="34" charset="0"/>
              <a:buChar char="•"/>
            </a:pPr>
            <a:r>
              <a:rPr lang="en-GB" sz="2800" b="1" dirty="0" smtClean="0"/>
              <a:t>Number addition and Subtraction</a:t>
            </a:r>
          </a:p>
          <a:p>
            <a:pPr marL="285750" indent="-285750">
              <a:buFont typeface="Arial" panose="020B0604020202020204" pitchFamily="34" charset="0"/>
              <a:buChar char="•"/>
            </a:pPr>
            <a:r>
              <a:rPr lang="en-GB" sz="2800" b="1" dirty="0"/>
              <a:t>Number – multiplication and division 	</a:t>
            </a:r>
          </a:p>
          <a:p>
            <a:pPr marL="285750" indent="-285750">
              <a:buFont typeface="Arial" panose="020B0604020202020204" pitchFamily="34" charset="0"/>
              <a:buChar char="•"/>
            </a:pPr>
            <a:r>
              <a:rPr lang="en-GB" sz="2800" b="1" dirty="0"/>
              <a:t>Number – fractions 	</a:t>
            </a:r>
          </a:p>
          <a:p>
            <a:pPr marL="285750" indent="-285750">
              <a:buFont typeface="Arial" panose="020B0604020202020204" pitchFamily="34" charset="0"/>
              <a:buChar char="•"/>
            </a:pPr>
            <a:r>
              <a:rPr lang="en-GB" sz="2800" b="1" dirty="0" smtClean="0"/>
              <a:t>Measurement (including money and time)</a:t>
            </a:r>
            <a:endParaRPr lang="en-GB" sz="2800" b="1" dirty="0"/>
          </a:p>
          <a:p>
            <a:pPr marL="285750" indent="-285750">
              <a:buFont typeface="Arial" panose="020B0604020202020204" pitchFamily="34" charset="0"/>
              <a:buChar char="•"/>
            </a:pPr>
            <a:r>
              <a:rPr lang="en-GB" sz="2800" b="1" dirty="0"/>
              <a:t>Geometry – properties of shapes 	</a:t>
            </a:r>
          </a:p>
          <a:p>
            <a:pPr marL="285750" indent="-285750">
              <a:buFont typeface="Arial" panose="020B0604020202020204" pitchFamily="34" charset="0"/>
              <a:buChar char="•"/>
            </a:pPr>
            <a:r>
              <a:rPr lang="en-GB" sz="2800" b="1" dirty="0"/>
              <a:t>Geometry – position and direction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3992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Practical Ideas to do at home</a:t>
            </a:r>
            <a:endParaRPr lang="en-GB" dirty="0"/>
          </a:p>
        </p:txBody>
      </p:sp>
      <p:sp>
        <p:nvSpPr>
          <p:cNvPr id="3" name="Subtitle 2"/>
          <p:cNvSpPr>
            <a:spLocks noGrp="1"/>
          </p:cNvSpPr>
          <p:nvPr>
            <p:ph type="subTitle" idx="1"/>
          </p:nvPr>
        </p:nvSpPr>
        <p:spPr>
          <a:xfrm>
            <a:off x="523702" y="1013254"/>
            <a:ext cx="11095070" cy="5152768"/>
          </a:xfrm>
        </p:spPr>
        <p:txBody>
          <a:bodyPr>
            <a:normAutofit fontScale="70000" lnSpcReduction="20000"/>
          </a:bodyPr>
          <a:lstStyle/>
          <a:p>
            <a:pPr marL="0" indent="0">
              <a:buNone/>
            </a:pPr>
            <a:r>
              <a:rPr lang="en-US" b="1" dirty="0"/>
              <a:t>Make </a:t>
            </a:r>
            <a:r>
              <a:rPr lang="en-US" b="1" dirty="0" err="1"/>
              <a:t>maths</a:t>
            </a:r>
            <a:r>
              <a:rPr lang="en-US" b="1" dirty="0"/>
              <a:t> real at home...</a:t>
            </a:r>
          </a:p>
          <a:p>
            <a:r>
              <a:rPr lang="en-US" dirty="0"/>
              <a:t>Once you get started you'll find loads of ways to </a:t>
            </a:r>
            <a:r>
              <a:rPr lang="en-US" b="1" dirty="0"/>
              <a:t>bring </a:t>
            </a:r>
            <a:r>
              <a:rPr lang="en-US" b="1" dirty="0" err="1"/>
              <a:t>maths</a:t>
            </a:r>
            <a:r>
              <a:rPr lang="en-US" b="1" dirty="0"/>
              <a:t> to life in the house</a:t>
            </a:r>
            <a:r>
              <a:rPr lang="en-US" dirty="0"/>
              <a:t>. For example, </a:t>
            </a:r>
            <a:r>
              <a:rPr lang="en-US" dirty="0" smtClean="0"/>
              <a:t> playing </a:t>
            </a:r>
            <a:r>
              <a:rPr lang="en-US" dirty="0"/>
              <a:t>games such as Snap, cards, lotto, bingo, pairs and simple board games with your child. Try creating your own games, too, or ask your child to have a go.</a:t>
            </a:r>
            <a:br>
              <a:rPr lang="en-US" dirty="0"/>
            </a:br>
            <a:r>
              <a:rPr lang="en-US" dirty="0"/>
              <a:t> </a:t>
            </a:r>
          </a:p>
          <a:p>
            <a:r>
              <a:rPr lang="en-US" dirty="0"/>
              <a:t>S</a:t>
            </a:r>
            <a:r>
              <a:rPr lang="en-US" dirty="0" smtClean="0"/>
              <a:t>inging </a:t>
            </a:r>
            <a:r>
              <a:rPr lang="en-US" dirty="0"/>
              <a:t>number songs and rhymes.</a:t>
            </a:r>
            <a:br>
              <a:rPr lang="en-US" dirty="0"/>
            </a:br>
            <a:r>
              <a:rPr lang="en-US" dirty="0"/>
              <a:t> </a:t>
            </a:r>
          </a:p>
          <a:p>
            <a:r>
              <a:rPr lang="en-US" dirty="0"/>
              <a:t>S</a:t>
            </a:r>
            <a:r>
              <a:rPr lang="en-US" dirty="0" smtClean="0"/>
              <a:t>orting</a:t>
            </a:r>
            <a:r>
              <a:rPr lang="en-US" dirty="0"/>
              <a:t>, counting, matching and comparing anything and everything together.</a:t>
            </a:r>
            <a:br>
              <a:rPr lang="en-US" dirty="0"/>
            </a:br>
            <a:r>
              <a:rPr lang="en-US" dirty="0"/>
              <a:t> </a:t>
            </a:r>
          </a:p>
          <a:p>
            <a:r>
              <a:rPr lang="en-US" dirty="0"/>
              <a:t>E</a:t>
            </a:r>
            <a:r>
              <a:rPr lang="en-US" dirty="0" smtClean="0"/>
              <a:t>ncouraging </a:t>
            </a:r>
            <a:r>
              <a:rPr lang="en-US" dirty="0"/>
              <a:t>your child to help you with simple household tasks, such as laying the table. Ask them how many plates or chairs will be needed. If you are baking or cooking together, let them help you with weighing or counting out </a:t>
            </a:r>
            <a:r>
              <a:rPr lang="en-US" dirty="0" err="1"/>
              <a:t>spoonfuls</a:t>
            </a:r>
            <a:r>
              <a:rPr lang="en-US" dirty="0"/>
              <a:t>. Use fractions, too, dividing things into halves and quarters. A standard six, nine, or 12 bun tin offers a wonderful opportunity to </a:t>
            </a:r>
            <a:r>
              <a:rPr lang="en-US" dirty="0" err="1"/>
              <a:t>practise</a:t>
            </a:r>
            <a:r>
              <a:rPr lang="en-US" dirty="0"/>
              <a:t> addition and/or multiplication skills.</a:t>
            </a:r>
            <a:br>
              <a:rPr lang="en-US" dirty="0"/>
            </a:br>
            <a:r>
              <a:rPr lang="en-US" dirty="0"/>
              <a:t> </a:t>
            </a:r>
          </a:p>
          <a:p>
            <a:r>
              <a:rPr lang="en-US" dirty="0"/>
              <a:t>R</a:t>
            </a:r>
            <a:r>
              <a:rPr lang="en-US" dirty="0" smtClean="0"/>
              <a:t>eading </a:t>
            </a:r>
            <a:r>
              <a:rPr lang="en-US" dirty="0"/>
              <a:t>the TV guide together and planning family viewing.</a:t>
            </a:r>
            <a:br>
              <a:rPr lang="en-US" dirty="0"/>
            </a:br>
            <a:r>
              <a:rPr lang="en-US" dirty="0"/>
              <a:t> </a:t>
            </a:r>
          </a:p>
          <a:p>
            <a:r>
              <a:rPr lang="en-US" dirty="0"/>
              <a:t>E</a:t>
            </a:r>
            <a:r>
              <a:rPr lang="en-US" dirty="0" smtClean="0"/>
              <a:t>ncouraging </a:t>
            </a:r>
            <a:r>
              <a:rPr lang="en-US" dirty="0"/>
              <a:t>them to look at the clock regularly in order to relate times to familiar routines and activities.</a:t>
            </a:r>
          </a:p>
          <a:p>
            <a:pPr marL="0" indent="0">
              <a:buNone/>
            </a:pPr>
            <a:endParaRPr lang="en-GB" dirty="0"/>
          </a:p>
        </p:txBody>
      </p:sp>
    </p:spTree>
    <p:extLst>
      <p:ext uri="{BB962C8B-B14F-4D97-AF65-F5344CB8AC3E}">
        <p14:creationId xmlns:p14="http://schemas.microsoft.com/office/powerpoint/2010/main" val="89351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3702" y="1208690"/>
            <a:ext cx="11095070" cy="4591817"/>
          </a:xfrm>
        </p:spPr>
        <p:txBody>
          <a:bodyPr>
            <a:normAutofit fontScale="70000" lnSpcReduction="20000"/>
          </a:bodyPr>
          <a:lstStyle/>
          <a:p>
            <a:pPr marL="0" indent="0">
              <a:buNone/>
            </a:pPr>
            <a:r>
              <a:rPr lang="en-US" b="1" dirty="0"/>
              <a:t>... and out and about</a:t>
            </a:r>
          </a:p>
          <a:p>
            <a:r>
              <a:rPr lang="en-US" dirty="0"/>
              <a:t>When you go shopping, point out prices to your child. Let them pay for small items, showing them which coins they are using. Encourage them to work out amounts. Do they think change will be given? How much?</a:t>
            </a:r>
            <a:br>
              <a:rPr lang="en-US" dirty="0"/>
            </a:br>
            <a:r>
              <a:rPr lang="en-US" dirty="0"/>
              <a:t> </a:t>
            </a:r>
          </a:p>
          <a:p>
            <a:r>
              <a:rPr lang="en-US" dirty="0"/>
              <a:t>When you’re going on a familiar journey, ask them to lead you, talking about the directions you are taking, e.g. left, right, and straight on. Direct their attention to road signs (words and arrows) – motorway ones are brilliant because they’re so big and are repeated. Also try spotting properties of bus and number plates.</a:t>
            </a:r>
            <a:br>
              <a:rPr lang="en-US" dirty="0"/>
            </a:br>
            <a:r>
              <a:rPr lang="en-US" dirty="0"/>
              <a:t> </a:t>
            </a:r>
          </a:p>
          <a:p>
            <a:r>
              <a:rPr lang="en-US" dirty="0"/>
              <a:t>Read bus/train timetables together.</a:t>
            </a:r>
            <a:br>
              <a:rPr lang="en-US" dirty="0"/>
            </a:br>
            <a:r>
              <a:rPr lang="en-US" dirty="0"/>
              <a:t> </a:t>
            </a:r>
          </a:p>
          <a:p>
            <a:r>
              <a:rPr lang="en-US" dirty="0"/>
              <a:t>Use appropriate language to describe positions, sizes and measurements – over/under, in/on, in front/behind, up/down, taller/shorter, fatter/thinner, heavier/lighter, full/empty.</a:t>
            </a:r>
            <a:br>
              <a:rPr lang="en-US" dirty="0"/>
            </a:br>
            <a:r>
              <a:rPr lang="en-US" dirty="0"/>
              <a:t> </a:t>
            </a:r>
          </a:p>
          <a:p>
            <a:r>
              <a:rPr lang="en-US" dirty="0"/>
              <a:t>Try to make the learning of number facts fun, e.g. using times table </a:t>
            </a:r>
            <a:r>
              <a:rPr lang="en-US" dirty="0" smtClean="0"/>
              <a:t>songs in </a:t>
            </a:r>
            <a:r>
              <a:rPr lang="en-US" dirty="0"/>
              <a:t>the car.</a:t>
            </a:r>
          </a:p>
          <a:p>
            <a:pPr marL="0" indent="0">
              <a:buNone/>
            </a:pPr>
            <a:endParaRPr lang="en-GB" dirty="0"/>
          </a:p>
        </p:txBody>
      </p:sp>
    </p:spTree>
    <p:extLst>
      <p:ext uri="{BB962C8B-B14F-4D97-AF65-F5344CB8AC3E}">
        <p14:creationId xmlns:p14="http://schemas.microsoft.com/office/powerpoint/2010/main" val="715838644"/>
      </p:ext>
    </p:extLst>
  </p:cSld>
  <p:clrMapOvr>
    <a:masterClrMapping/>
  </p:clrMapOvr>
</p:sld>
</file>

<file path=ppt/theme/theme1.xml><?xml version="1.0" encoding="utf-8"?>
<a:theme xmlns:a="http://schemas.openxmlformats.org/drawingml/2006/main" name="Head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dline and Cop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eadline and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227</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vt:i4>
      </vt:variant>
    </vt:vector>
  </HeadingPairs>
  <TitlesOfParts>
    <vt:vector size="13" baseType="lpstr">
      <vt:lpstr>Arial</vt:lpstr>
      <vt:lpstr>Calibri</vt:lpstr>
      <vt:lpstr>Modum Medium</vt:lpstr>
      <vt:lpstr>Header Page</vt:lpstr>
      <vt:lpstr>Custom Design</vt:lpstr>
      <vt:lpstr>Headline and Copy</vt:lpstr>
      <vt:lpstr>Headline and Image</vt:lpstr>
      <vt:lpstr>Maths</vt:lpstr>
      <vt:lpstr>PowerPoint Presentation</vt:lpstr>
      <vt:lpstr>Maths Mastery</vt:lpstr>
      <vt:lpstr>Areas of Maths</vt:lpstr>
      <vt:lpstr>Practical Ideas to do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Hunt</dc:creator>
  <cp:lastModifiedBy>Clare LAING</cp:lastModifiedBy>
  <cp:revision>43</cp:revision>
  <dcterms:created xsi:type="dcterms:W3CDTF">2018-09-05T09:40:39Z</dcterms:created>
  <dcterms:modified xsi:type="dcterms:W3CDTF">2020-01-14T18:58:07Z</dcterms:modified>
</cp:coreProperties>
</file>