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75" r:id="rId4"/>
    <p:sldId id="307" r:id="rId5"/>
    <p:sldId id="308" r:id="rId6"/>
    <p:sldId id="285" r:id="rId7"/>
    <p:sldId id="287" r:id="rId8"/>
    <p:sldId id="288" r:id="rId9"/>
    <p:sldId id="310" r:id="rId10"/>
    <p:sldId id="309" r:id="rId11"/>
    <p:sldId id="312" r:id="rId12"/>
    <p:sldId id="313" r:id="rId13"/>
    <p:sldId id="314" r:id="rId14"/>
    <p:sldId id="317" r:id="rId15"/>
    <p:sldId id="315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30" autoAdjust="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FBC03-0905-460C-B651-FE4BA7816704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1712162-06E9-4DCF-964C-CA33B55C2175}">
      <dgm:prSet phldrT="[Text]" custT="1"/>
      <dgm:spPr/>
      <dgm:t>
        <a:bodyPr/>
        <a:lstStyle/>
        <a:p>
          <a:pPr algn="ctr"/>
          <a:r>
            <a: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How can I help?</a:t>
          </a:r>
        </a:p>
      </dgm:t>
    </dgm:pt>
    <dgm:pt modelId="{4742B2D9-CBE3-42C7-8F99-9DEBB06D0769}" type="parTrans" cxnId="{36D5BE81-B65E-4221-8DEE-4302FD0C8C32}">
      <dgm:prSet/>
      <dgm:spPr/>
      <dgm:t>
        <a:bodyPr/>
        <a:lstStyle/>
        <a:p>
          <a:pPr algn="ctr"/>
          <a:endParaRPr lang="en-GB"/>
        </a:p>
      </dgm:t>
    </dgm:pt>
    <dgm:pt modelId="{FBA0A926-1BC6-4527-A29D-16B1FDEE2FA1}" type="sibTrans" cxnId="{36D5BE81-B65E-4221-8DEE-4302FD0C8C32}">
      <dgm:prSet/>
      <dgm:spPr/>
      <dgm:t>
        <a:bodyPr/>
        <a:lstStyle/>
        <a:p>
          <a:pPr algn="ctr"/>
          <a:endParaRPr lang="en-GB"/>
        </a:p>
      </dgm:t>
    </dgm:pt>
    <dgm:pt modelId="{B43B3F9F-04B3-4247-8C23-5468CADB3092}">
      <dgm:prSet phldrT="[Text]" custT="1"/>
      <dgm:spPr/>
      <dgm:t>
        <a:bodyPr/>
        <a:lstStyle/>
        <a:p>
          <a:pPr algn="ctr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Revision</a:t>
          </a:r>
        </a:p>
      </dgm:t>
    </dgm:pt>
    <dgm:pt modelId="{1D456200-3CD3-4BB9-9AD9-4C6558C0AF54}" type="parTrans" cxnId="{78C5F7B9-DEBD-46C1-8BCF-CEC58172BFE9}">
      <dgm:prSet/>
      <dgm:spPr/>
      <dgm:t>
        <a:bodyPr/>
        <a:lstStyle/>
        <a:p>
          <a:pPr algn="ctr"/>
          <a:endParaRPr lang="en-GB"/>
        </a:p>
      </dgm:t>
    </dgm:pt>
    <dgm:pt modelId="{A6764050-47E0-4A63-B292-539D96A3104E}" type="sibTrans" cxnId="{78C5F7B9-DEBD-46C1-8BCF-CEC58172BFE9}">
      <dgm:prSet/>
      <dgm:spPr/>
      <dgm:t>
        <a:bodyPr/>
        <a:lstStyle/>
        <a:p>
          <a:pPr algn="ctr"/>
          <a:endParaRPr lang="en-GB"/>
        </a:p>
      </dgm:t>
    </dgm:pt>
    <dgm:pt modelId="{96A63EAD-8B83-41A5-B022-70D7FD785E70}">
      <dgm:prSet phldrT="[Text]"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Emotional support</a:t>
          </a:r>
        </a:p>
      </dgm:t>
    </dgm:pt>
    <dgm:pt modelId="{104200B5-C9EB-48A7-8C68-8BA906E041D7}" type="parTrans" cxnId="{FA0D330A-817B-4951-83E7-E4A55224E5CC}">
      <dgm:prSet/>
      <dgm:spPr/>
      <dgm:t>
        <a:bodyPr/>
        <a:lstStyle/>
        <a:p>
          <a:pPr algn="ctr"/>
          <a:endParaRPr lang="en-GB"/>
        </a:p>
      </dgm:t>
    </dgm:pt>
    <dgm:pt modelId="{24F40F0D-DC54-48E6-9720-89916989AFEA}" type="sibTrans" cxnId="{FA0D330A-817B-4951-83E7-E4A55224E5CC}">
      <dgm:prSet/>
      <dgm:spPr/>
      <dgm:t>
        <a:bodyPr/>
        <a:lstStyle/>
        <a:p>
          <a:pPr algn="ctr"/>
          <a:endParaRPr lang="en-GB"/>
        </a:p>
      </dgm:t>
    </dgm:pt>
    <dgm:pt modelId="{790CE07D-C95F-4208-8576-DDF2D50CA8CF}">
      <dgm:prSet phldrT="[Text]" custT="1"/>
      <dgm:spPr/>
      <dgm:t>
        <a:bodyPr/>
        <a:lstStyle/>
        <a:p>
          <a:pPr algn="ctr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Overview of the content</a:t>
          </a:r>
        </a:p>
      </dgm:t>
    </dgm:pt>
    <dgm:pt modelId="{1FC4BABD-4695-462A-B45C-054CF54B7FCB}" type="parTrans" cxnId="{0EC99E50-9CDE-46CB-B5FF-78F2D6F24D4F}">
      <dgm:prSet/>
      <dgm:spPr/>
      <dgm:t>
        <a:bodyPr/>
        <a:lstStyle/>
        <a:p>
          <a:pPr algn="ctr"/>
          <a:endParaRPr lang="en-GB"/>
        </a:p>
      </dgm:t>
    </dgm:pt>
    <dgm:pt modelId="{54AA650F-1001-42A3-B338-3EFC42315B46}" type="sibTrans" cxnId="{0EC99E50-9CDE-46CB-B5FF-78F2D6F24D4F}">
      <dgm:prSet/>
      <dgm:spPr/>
      <dgm:t>
        <a:bodyPr/>
        <a:lstStyle/>
        <a:p>
          <a:pPr algn="ctr"/>
          <a:endParaRPr lang="en-GB"/>
        </a:p>
      </dgm:t>
    </dgm:pt>
    <dgm:pt modelId="{FF85ED57-8BB0-438E-8907-12A182AC97BF}">
      <dgm:prSet phldrT="[Text]"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Practical support</a:t>
          </a:r>
        </a:p>
      </dgm:t>
    </dgm:pt>
    <dgm:pt modelId="{A66C56AA-BD08-4540-8C3B-51F12DD3A20E}" type="parTrans" cxnId="{F2E6433B-F86F-4E99-B631-860DE70B0EEA}">
      <dgm:prSet/>
      <dgm:spPr/>
      <dgm:t>
        <a:bodyPr/>
        <a:lstStyle/>
        <a:p>
          <a:pPr algn="ctr"/>
          <a:endParaRPr lang="en-GB"/>
        </a:p>
      </dgm:t>
    </dgm:pt>
    <dgm:pt modelId="{58C0D1FC-E28B-484F-B81D-D86B8DBDBD85}" type="sibTrans" cxnId="{F2E6433B-F86F-4E99-B631-860DE70B0EEA}">
      <dgm:prSet/>
      <dgm:spPr/>
      <dgm:t>
        <a:bodyPr/>
        <a:lstStyle/>
        <a:p>
          <a:pPr algn="ctr"/>
          <a:endParaRPr lang="en-GB"/>
        </a:p>
      </dgm:t>
    </dgm:pt>
    <dgm:pt modelId="{69220FF7-DA39-4BEB-AA76-798FE7C43D0E}" type="pres">
      <dgm:prSet presAssocID="{7BAFBC03-0905-460C-B651-FE4BA78167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E71DC-82F3-406C-A5CD-E2A85E2D691B}" type="pres">
      <dgm:prSet presAssocID="{31712162-06E9-4DCF-964C-CA33B55C2175}" presName="centerShape" presStyleLbl="node0" presStyleIdx="0" presStyleCnt="1" custScaleX="197458" custScaleY="126129"/>
      <dgm:spPr/>
      <dgm:t>
        <a:bodyPr/>
        <a:lstStyle/>
        <a:p>
          <a:endParaRPr lang="en-US"/>
        </a:p>
      </dgm:t>
    </dgm:pt>
    <dgm:pt modelId="{DFA33F35-52AC-44FD-B3D4-A84CFBB1AE12}" type="pres">
      <dgm:prSet presAssocID="{1D456200-3CD3-4BB9-9AD9-4C6558C0AF54}" presName="Name9" presStyleLbl="parChTrans1D2" presStyleIdx="0" presStyleCnt="4"/>
      <dgm:spPr/>
      <dgm:t>
        <a:bodyPr/>
        <a:lstStyle/>
        <a:p>
          <a:endParaRPr lang="en-US"/>
        </a:p>
      </dgm:t>
    </dgm:pt>
    <dgm:pt modelId="{72FD9139-7BC6-4710-BE67-E2478D9EA925}" type="pres">
      <dgm:prSet presAssocID="{1D456200-3CD3-4BB9-9AD9-4C6558C0AF5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48B18D4-E492-4CA2-88C6-B8774205C03F}" type="pres">
      <dgm:prSet presAssocID="{B43B3F9F-04B3-4247-8C23-5468CADB3092}" presName="node" presStyleLbl="node1" presStyleIdx="0" presStyleCnt="4" custScaleX="109847" custScaleY="99318" custRadScaleRad="12513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ED4DB-6AF3-422F-919E-53D43FA29085}" type="pres">
      <dgm:prSet presAssocID="{104200B5-C9EB-48A7-8C68-8BA906E041D7}" presName="Name9" presStyleLbl="parChTrans1D2" presStyleIdx="1" presStyleCnt="4"/>
      <dgm:spPr/>
      <dgm:t>
        <a:bodyPr/>
        <a:lstStyle/>
        <a:p>
          <a:endParaRPr lang="en-US"/>
        </a:p>
      </dgm:t>
    </dgm:pt>
    <dgm:pt modelId="{5ACB2FA3-3A43-480E-919C-8D38CE0C8F4A}" type="pres">
      <dgm:prSet presAssocID="{104200B5-C9EB-48A7-8C68-8BA906E041D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35E206F-B1A5-4C30-8A40-46BD19B9C362}" type="pres">
      <dgm:prSet presAssocID="{96A63EAD-8B83-41A5-B022-70D7FD785E70}" presName="node" presStyleLbl="node1" presStyleIdx="1" presStyleCnt="4" custScaleX="138788" custScaleY="130911" custRadScaleRad="137387" custRadScaleInc="-1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042CF-045F-47A0-BAEB-EFED9F171BC9}" type="pres">
      <dgm:prSet presAssocID="{1FC4BABD-4695-462A-B45C-054CF54B7FCB}" presName="Name9" presStyleLbl="parChTrans1D2" presStyleIdx="2" presStyleCnt="4"/>
      <dgm:spPr/>
      <dgm:t>
        <a:bodyPr/>
        <a:lstStyle/>
        <a:p>
          <a:endParaRPr lang="en-US"/>
        </a:p>
      </dgm:t>
    </dgm:pt>
    <dgm:pt modelId="{9B806879-8275-4C64-AE75-F797629F7FAE}" type="pres">
      <dgm:prSet presAssocID="{1FC4BABD-4695-462A-B45C-054CF54B7FC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AF79E48-4057-4999-A985-B1AF7850B8B7}" type="pres">
      <dgm:prSet presAssocID="{790CE07D-C95F-4208-8576-DDF2D50CA8CF}" presName="node" presStyleLbl="node1" presStyleIdx="2" presStyleCnt="4" custScaleX="121461" custScaleY="97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BC8CF-490F-4C41-B56E-8B4BC84FD707}" type="pres">
      <dgm:prSet presAssocID="{A66C56AA-BD08-4540-8C3B-51F12DD3A20E}" presName="Name9" presStyleLbl="parChTrans1D2" presStyleIdx="3" presStyleCnt="4"/>
      <dgm:spPr/>
      <dgm:t>
        <a:bodyPr/>
        <a:lstStyle/>
        <a:p>
          <a:endParaRPr lang="en-US"/>
        </a:p>
      </dgm:t>
    </dgm:pt>
    <dgm:pt modelId="{C70EE3A7-1A52-48D6-9D2D-DD645D888376}" type="pres">
      <dgm:prSet presAssocID="{A66C56AA-BD08-4540-8C3B-51F12DD3A20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77EC8C1-D8D6-4D8A-9C4C-8B5BF1AA7C1E}" type="pres">
      <dgm:prSet presAssocID="{FF85ED57-8BB0-438E-8907-12A182AC97BF}" presName="node" presStyleLbl="node1" presStyleIdx="3" presStyleCnt="4" custScaleX="121688" custScaleY="125806" custRadScaleRad="13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A4CDC-F353-4729-AC29-4BFBC075B06D}" type="presOf" srcId="{31712162-06E9-4DCF-964C-CA33B55C2175}" destId="{440E71DC-82F3-406C-A5CD-E2A85E2D691B}" srcOrd="0" destOrd="0" presId="urn:microsoft.com/office/officeart/2005/8/layout/radial1"/>
    <dgm:cxn modelId="{275C0177-11D5-48FA-AF5D-8A7C197D01E7}" type="presOf" srcId="{1D456200-3CD3-4BB9-9AD9-4C6558C0AF54}" destId="{72FD9139-7BC6-4710-BE67-E2478D9EA925}" srcOrd="1" destOrd="0" presId="urn:microsoft.com/office/officeart/2005/8/layout/radial1"/>
    <dgm:cxn modelId="{89B2A3C5-2873-4505-ACEB-2E20D0667F50}" type="presOf" srcId="{1FC4BABD-4695-462A-B45C-054CF54B7FCB}" destId="{991042CF-045F-47A0-BAEB-EFED9F171BC9}" srcOrd="0" destOrd="0" presId="urn:microsoft.com/office/officeart/2005/8/layout/radial1"/>
    <dgm:cxn modelId="{7F620048-F2E7-4350-B4A5-C0CC6BFCA207}" type="presOf" srcId="{B43B3F9F-04B3-4247-8C23-5468CADB3092}" destId="{548B18D4-E492-4CA2-88C6-B8774205C03F}" srcOrd="0" destOrd="0" presId="urn:microsoft.com/office/officeart/2005/8/layout/radial1"/>
    <dgm:cxn modelId="{CE7137F4-83E4-42C1-A908-1BD05771645C}" type="presOf" srcId="{104200B5-C9EB-48A7-8C68-8BA906E041D7}" destId="{5E7ED4DB-6AF3-422F-919E-53D43FA29085}" srcOrd="0" destOrd="0" presId="urn:microsoft.com/office/officeart/2005/8/layout/radial1"/>
    <dgm:cxn modelId="{201B1BAD-7180-461C-82B4-6EFA7C1FE42F}" type="presOf" srcId="{104200B5-C9EB-48A7-8C68-8BA906E041D7}" destId="{5ACB2FA3-3A43-480E-919C-8D38CE0C8F4A}" srcOrd="1" destOrd="0" presId="urn:microsoft.com/office/officeart/2005/8/layout/radial1"/>
    <dgm:cxn modelId="{E0B37885-7CF1-4276-B202-0CEB604C85E2}" type="presOf" srcId="{7BAFBC03-0905-460C-B651-FE4BA7816704}" destId="{69220FF7-DA39-4BEB-AA76-798FE7C43D0E}" srcOrd="0" destOrd="0" presId="urn:microsoft.com/office/officeart/2005/8/layout/radial1"/>
    <dgm:cxn modelId="{83C7B87E-F96E-4295-A248-FB0E1854EF50}" type="presOf" srcId="{96A63EAD-8B83-41A5-B022-70D7FD785E70}" destId="{C35E206F-B1A5-4C30-8A40-46BD19B9C362}" srcOrd="0" destOrd="0" presId="urn:microsoft.com/office/officeart/2005/8/layout/radial1"/>
    <dgm:cxn modelId="{FA0D330A-817B-4951-83E7-E4A55224E5CC}" srcId="{31712162-06E9-4DCF-964C-CA33B55C2175}" destId="{96A63EAD-8B83-41A5-B022-70D7FD785E70}" srcOrd="1" destOrd="0" parTransId="{104200B5-C9EB-48A7-8C68-8BA906E041D7}" sibTransId="{24F40F0D-DC54-48E6-9720-89916989AFEA}"/>
    <dgm:cxn modelId="{BB11C805-561F-465C-A898-8C3755F3A9E5}" type="presOf" srcId="{FF85ED57-8BB0-438E-8907-12A182AC97BF}" destId="{677EC8C1-D8D6-4D8A-9C4C-8B5BF1AA7C1E}" srcOrd="0" destOrd="0" presId="urn:microsoft.com/office/officeart/2005/8/layout/radial1"/>
    <dgm:cxn modelId="{A6591D99-FC35-49E9-AA20-ED68E5D2403A}" type="presOf" srcId="{A66C56AA-BD08-4540-8C3B-51F12DD3A20E}" destId="{C70EE3A7-1A52-48D6-9D2D-DD645D888376}" srcOrd="1" destOrd="0" presId="urn:microsoft.com/office/officeart/2005/8/layout/radial1"/>
    <dgm:cxn modelId="{0EC99E50-9CDE-46CB-B5FF-78F2D6F24D4F}" srcId="{31712162-06E9-4DCF-964C-CA33B55C2175}" destId="{790CE07D-C95F-4208-8576-DDF2D50CA8CF}" srcOrd="2" destOrd="0" parTransId="{1FC4BABD-4695-462A-B45C-054CF54B7FCB}" sibTransId="{54AA650F-1001-42A3-B338-3EFC42315B46}"/>
    <dgm:cxn modelId="{F2E6433B-F86F-4E99-B631-860DE70B0EEA}" srcId="{31712162-06E9-4DCF-964C-CA33B55C2175}" destId="{FF85ED57-8BB0-438E-8907-12A182AC97BF}" srcOrd="3" destOrd="0" parTransId="{A66C56AA-BD08-4540-8C3B-51F12DD3A20E}" sibTransId="{58C0D1FC-E28B-484F-B81D-D86B8DBDBD85}"/>
    <dgm:cxn modelId="{E1DC5EEB-2061-431C-BA18-FEE27E4D47D6}" type="presOf" srcId="{A66C56AA-BD08-4540-8C3B-51F12DD3A20E}" destId="{DD6BC8CF-490F-4C41-B56E-8B4BC84FD707}" srcOrd="0" destOrd="0" presId="urn:microsoft.com/office/officeart/2005/8/layout/radial1"/>
    <dgm:cxn modelId="{47B62A2A-1069-4578-9C80-95D3A2F6EDC3}" type="presOf" srcId="{1FC4BABD-4695-462A-B45C-054CF54B7FCB}" destId="{9B806879-8275-4C64-AE75-F797629F7FAE}" srcOrd="1" destOrd="0" presId="urn:microsoft.com/office/officeart/2005/8/layout/radial1"/>
    <dgm:cxn modelId="{78C5F7B9-DEBD-46C1-8BCF-CEC58172BFE9}" srcId="{31712162-06E9-4DCF-964C-CA33B55C2175}" destId="{B43B3F9F-04B3-4247-8C23-5468CADB3092}" srcOrd="0" destOrd="0" parTransId="{1D456200-3CD3-4BB9-9AD9-4C6558C0AF54}" sibTransId="{A6764050-47E0-4A63-B292-539D96A3104E}"/>
    <dgm:cxn modelId="{D713E219-761C-4FE9-AE57-FE0D57EC8252}" type="presOf" srcId="{790CE07D-C95F-4208-8576-DDF2D50CA8CF}" destId="{FAF79E48-4057-4999-A985-B1AF7850B8B7}" srcOrd="0" destOrd="0" presId="urn:microsoft.com/office/officeart/2005/8/layout/radial1"/>
    <dgm:cxn modelId="{36D5BE81-B65E-4221-8DEE-4302FD0C8C32}" srcId="{7BAFBC03-0905-460C-B651-FE4BA7816704}" destId="{31712162-06E9-4DCF-964C-CA33B55C2175}" srcOrd="0" destOrd="0" parTransId="{4742B2D9-CBE3-42C7-8F99-9DEBB06D0769}" sibTransId="{FBA0A926-1BC6-4527-A29D-16B1FDEE2FA1}"/>
    <dgm:cxn modelId="{A896E95A-98F4-49E6-A578-59B319D459BC}" type="presOf" srcId="{1D456200-3CD3-4BB9-9AD9-4C6558C0AF54}" destId="{DFA33F35-52AC-44FD-B3D4-A84CFBB1AE12}" srcOrd="0" destOrd="0" presId="urn:microsoft.com/office/officeart/2005/8/layout/radial1"/>
    <dgm:cxn modelId="{EF832973-2289-45AF-9151-5769ED7A38EA}" type="presParOf" srcId="{69220FF7-DA39-4BEB-AA76-798FE7C43D0E}" destId="{440E71DC-82F3-406C-A5CD-E2A85E2D691B}" srcOrd="0" destOrd="0" presId="urn:microsoft.com/office/officeart/2005/8/layout/radial1"/>
    <dgm:cxn modelId="{695D06B6-FC32-49AB-8526-579E49B9A127}" type="presParOf" srcId="{69220FF7-DA39-4BEB-AA76-798FE7C43D0E}" destId="{DFA33F35-52AC-44FD-B3D4-A84CFBB1AE12}" srcOrd="1" destOrd="0" presId="urn:microsoft.com/office/officeart/2005/8/layout/radial1"/>
    <dgm:cxn modelId="{BA61A8D5-2FD0-444D-8E7A-0CFD02294002}" type="presParOf" srcId="{DFA33F35-52AC-44FD-B3D4-A84CFBB1AE12}" destId="{72FD9139-7BC6-4710-BE67-E2478D9EA925}" srcOrd="0" destOrd="0" presId="urn:microsoft.com/office/officeart/2005/8/layout/radial1"/>
    <dgm:cxn modelId="{E033F6EF-B199-4F1B-96DB-43809B15A42B}" type="presParOf" srcId="{69220FF7-DA39-4BEB-AA76-798FE7C43D0E}" destId="{548B18D4-E492-4CA2-88C6-B8774205C03F}" srcOrd="2" destOrd="0" presId="urn:microsoft.com/office/officeart/2005/8/layout/radial1"/>
    <dgm:cxn modelId="{3B5C2A2A-FF5D-4B83-A230-FD9705E2F1B8}" type="presParOf" srcId="{69220FF7-DA39-4BEB-AA76-798FE7C43D0E}" destId="{5E7ED4DB-6AF3-422F-919E-53D43FA29085}" srcOrd="3" destOrd="0" presId="urn:microsoft.com/office/officeart/2005/8/layout/radial1"/>
    <dgm:cxn modelId="{B9445349-D11B-40CD-A7D7-BB63D85AE6A4}" type="presParOf" srcId="{5E7ED4DB-6AF3-422F-919E-53D43FA29085}" destId="{5ACB2FA3-3A43-480E-919C-8D38CE0C8F4A}" srcOrd="0" destOrd="0" presId="urn:microsoft.com/office/officeart/2005/8/layout/radial1"/>
    <dgm:cxn modelId="{231C7748-6F65-494C-A7F5-A6167B6EBD5C}" type="presParOf" srcId="{69220FF7-DA39-4BEB-AA76-798FE7C43D0E}" destId="{C35E206F-B1A5-4C30-8A40-46BD19B9C362}" srcOrd="4" destOrd="0" presId="urn:microsoft.com/office/officeart/2005/8/layout/radial1"/>
    <dgm:cxn modelId="{C7D91CF5-8EAE-488B-A3CE-0B86EE1295B6}" type="presParOf" srcId="{69220FF7-DA39-4BEB-AA76-798FE7C43D0E}" destId="{991042CF-045F-47A0-BAEB-EFED9F171BC9}" srcOrd="5" destOrd="0" presId="urn:microsoft.com/office/officeart/2005/8/layout/radial1"/>
    <dgm:cxn modelId="{CD2AC4CF-3331-4266-B91C-E8D3B171318C}" type="presParOf" srcId="{991042CF-045F-47A0-BAEB-EFED9F171BC9}" destId="{9B806879-8275-4C64-AE75-F797629F7FAE}" srcOrd="0" destOrd="0" presId="urn:microsoft.com/office/officeart/2005/8/layout/radial1"/>
    <dgm:cxn modelId="{9DFF2F20-6B20-42E4-A354-05D225E9B0E4}" type="presParOf" srcId="{69220FF7-DA39-4BEB-AA76-798FE7C43D0E}" destId="{FAF79E48-4057-4999-A985-B1AF7850B8B7}" srcOrd="6" destOrd="0" presId="urn:microsoft.com/office/officeart/2005/8/layout/radial1"/>
    <dgm:cxn modelId="{5E449766-0A56-49CA-B3C7-293B95036ADA}" type="presParOf" srcId="{69220FF7-DA39-4BEB-AA76-798FE7C43D0E}" destId="{DD6BC8CF-490F-4C41-B56E-8B4BC84FD707}" srcOrd="7" destOrd="0" presId="urn:microsoft.com/office/officeart/2005/8/layout/radial1"/>
    <dgm:cxn modelId="{1D89D1F8-4476-4856-970B-06142B01BDD5}" type="presParOf" srcId="{DD6BC8CF-490F-4C41-B56E-8B4BC84FD707}" destId="{C70EE3A7-1A52-48D6-9D2D-DD645D888376}" srcOrd="0" destOrd="0" presId="urn:microsoft.com/office/officeart/2005/8/layout/radial1"/>
    <dgm:cxn modelId="{171E2146-F80E-4E30-BB7C-385C8FD091DF}" type="presParOf" srcId="{69220FF7-DA39-4BEB-AA76-798FE7C43D0E}" destId="{677EC8C1-D8D6-4D8A-9C4C-8B5BF1AA7C1E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FBC03-0905-460C-B651-FE4BA7816704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1712162-06E9-4DCF-964C-CA33B55C2175}">
      <dgm:prSet phldrT="[Text]" custT="1"/>
      <dgm:spPr/>
      <dgm:t>
        <a:bodyPr/>
        <a:lstStyle/>
        <a:p>
          <a:r>
            <a: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Emotional support</a:t>
          </a:r>
        </a:p>
      </dgm:t>
    </dgm:pt>
    <dgm:pt modelId="{4742B2D9-CBE3-42C7-8F99-9DEBB06D0769}" type="parTrans" cxnId="{36D5BE81-B65E-4221-8DEE-4302FD0C8C32}">
      <dgm:prSet/>
      <dgm:spPr/>
      <dgm:t>
        <a:bodyPr/>
        <a:lstStyle/>
        <a:p>
          <a:endParaRPr lang="en-GB"/>
        </a:p>
      </dgm:t>
    </dgm:pt>
    <dgm:pt modelId="{FBA0A926-1BC6-4527-A29D-16B1FDEE2FA1}" type="sibTrans" cxnId="{36D5BE81-B65E-4221-8DEE-4302FD0C8C32}">
      <dgm:prSet/>
      <dgm:spPr/>
      <dgm:t>
        <a:bodyPr/>
        <a:lstStyle/>
        <a:p>
          <a:endParaRPr lang="en-GB"/>
        </a:p>
      </dgm:t>
    </dgm:pt>
    <dgm:pt modelId="{B43B3F9F-04B3-4247-8C23-5468CADB3092}">
      <dgm:prSet phldrT="[Text]" custT="1"/>
      <dgm:spPr/>
      <dgm:t>
        <a:bodyPr/>
        <a:lstStyle/>
        <a:p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Positivity</a:t>
          </a:r>
        </a:p>
      </dgm:t>
    </dgm:pt>
    <dgm:pt modelId="{1D456200-3CD3-4BB9-9AD9-4C6558C0AF54}" type="parTrans" cxnId="{78C5F7B9-DEBD-46C1-8BCF-CEC58172BFE9}">
      <dgm:prSet/>
      <dgm:spPr/>
      <dgm:t>
        <a:bodyPr/>
        <a:lstStyle/>
        <a:p>
          <a:endParaRPr lang="en-GB"/>
        </a:p>
      </dgm:t>
    </dgm:pt>
    <dgm:pt modelId="{A6764050-47E0-4A63-B292-539D96A3104E}" type="sibTrans" cxnId="{78C5F7B9-DEBD-46C1-8BCF-CEC58172BFE9}">
      <dgm:prSet/>
      <dgm:spPr/>
      <dgm:t>
        <a:bodyPr/>
        <a:lstStyle/>
        <a:p>
          <a:endParaRPr lang="en-GB"/>
        </a:p>
      </dgm:t>
    </dgm:pt>
    <dgm:pt modelId="{96A63EAD-8B83-41A5-B022-70D7FD785E70}">
      <dgm:prSet phldrT="[Text]" custT="1"/>
      <dgm:spPr/>
      <dgm:t>
        <a:bodyPr/>
        <a:lstStyle/>
        <a:p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Growth mindset</a:t>
          </a:r>
        </a:p>
      </dgm:t>
    </dgm:pt>
    <dgm:pt modelId="{104200B5-C9EB-48A7-8C68-8BA906E041D7}" type="parTrans" cxnId="{FA0D330A-817B-4951-83E7-E4A55224E5CC}">
      <dgm:prSet/>
      <dgm:spPr/>
      <dgm:t>
        <a:bodyPr/>
        <a:lstStyle/>
        <a:p>
          <a:endParaRPr lang="en-GB"/>
        </a:p>
      </dgm:t>
    </dgm:pt>
    <dgm:pt modelId="{24F40F0D-DC54-48E6-9720-89916989AFEA}" type="sibTrans" cxnId="{FA0D330A-817B-4951-83E7-E4A55224E5CC}">
      <dgm:prSet/>
      <dgm:spPr/>
      <dgm:t>
        <a:bodyPr/>
        <a:lstStyle/>
        <a:p>
          <a:endParaRPr lang="en-GB"/>
        </a:p>
      </dgm:t>
    </dgm:pt>
    <dgm:pt modelId="{790CE07D-C95F-4208-8576-DDF2D50CA8CF}">
      <dgm:prSet phldrT="[Text]" custT="1"/>
      <dgm:spPr/>
      <dgm:t>
        <a:bodyPr/>
        <a:lstStyle/>
        <a:p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</a:t>
          </a:r>
        </a:p>
      </dgm:t>
    </dgm:pt>
    <dgm:pt modelId="{54AA650F-1001-42A3-B338-3EFC42315B46}" type="sibTrans" cxnId="{0EC99E50-9CDE-46CB-B5FF-78F2D6F24D4F}">
      <dgm:prSet/>
      <dgm:spPr/>
      <dgm:t>
        <a:bodyPr/>
        <a:lstStyle/>
        <a:p>
          <a:endParaRPr lang="en-GB"/>
        </a:p>
      </dgm:t>
    </dgm:pt>
    <dgm:pt modelId="{1FC4BABD-4695-462A-B45C-054CF54B7FCB}" type="parTrans" cxnId="{0EC99E50-9CDE-46CB-B5FF-78F2D6F24D4F}">
      <dgm:prSet/>
      <dgm:spPr/>
      <dgm:t>
        <a:bodyPr/>
        <a:lstStyle/>
        <a:p>
          <a:endParaRPr lang="en-GB"/>
        </a:p>
      </dgm:t>
    </dgm:pt>
    <dgm:pt modelId="{69220FF7-DA39-4BEB-AA76-798FE7C43D0E}" type="pres">
      <dgm:prSet presAssocID="{7BAFBC03-0905-460C-B651-FE4BA78167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E71DC-82F3-406C-A5CD-E2A85E2D691B}" type="pres">
      <dgm:prSet presAssocID="{31712162-06E9-4DCF-964C-CA33B55C2175}" presName="centerShape" presStyleLbl="node0" presStyleIdx="0" presStyleCnt="1" custScaleX="157249" custScaleY="114794"/>
      <dgm:spPr/>
      <dgm:t>
        <a:bodyPr/>
        <a:lstStyle/>
        <a:p>
          <a:endParaRPr lang="en-US"/>
        </a:p>
      </dgm:t>
    </dgm:pt>
    <dgm:pt modelId="{DFA33F35-52AC-44FD-B3D4-A84CFBB1AE12}" type="pres">
      <dgm:prSet presAssocID="{1D456200-3CD3-4BB9-9AD9-4C6558C0AF54}" presName="Name9" presStyleLbl="parChTrans1D2" presStyleIdx="0" presStyleCnt="3"/>
      <dgm:spPr/>
      <dgm:t>
        <a:bodyPr/>
        <a:lstStyle/>
        <a:p>
          <a:endParaRPr lang="en-US"/>
        </a:p>
      </dgm:t>
    </dgm:pt>
    <dgm:pt modelId="{72FD9139-7BC6-4710-BE67-E2478D9EA925}" type="pres">
      <dgm:prSet presAssocID="{1D456200-3CD3-4BB9-9AD9-4C6558C0AF5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48B18D4-E492-4CA2-88C6-B8774205C03F}" type="pres">
      <dgm:prSet presAssocID="{B43B3F9F-04B3-4247-8C23-5468CADB3092}" presName="node" presStyleLbl="node1" presStyleIdx="0" presStyleCnt="3" custScaleX="100158" custScaleY="96824" custRadScaleRad="93928" custRadScaleInc="-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ED4DB-6AF3-422F-919E-53D43FA29085}" type="pres">
      <dgm:prSet presAssocID="{104200B5-C9EB-48A7-8C68-8BA906E041D7}" presName="Name9" presStyleLbl="parChTrans1D2" presStyleIdx="1" presStyleCnt="3"/>
      <dgm:spPr/>
      <dgm:t>
        <a:bodyPr/>
        <a:lstStyle/>
        <a:p>
          <a:endParaRPr lang="en-US"/>
        </a:p>
      </dgm:t>
    </dgm:pt>
    <dgm:pt modelId="{5ACB2FA3-3A43-480E-919C-8D38CE0C8F4A}" type="pres">
      <dgm:prSet presAssocID="{104200B5-C9EB-48A7-8C68-8BA906E041D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35E206F-B1A5-4C30-8A40-46BD19B9C362}" type="pres">
      <dgm:prSet presAssocID="{96A63EAD-8B83-41A5-B022-70D7FD785E70}" presName="node" presStyleLbl="node1" presStyleIdx="1" presStyleCnt="3" custScaleX="103390" custScaleY="92681" custRadScaleRad="121831" custRadScaleInc="-15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042CF-045F-47A0-BAEB-EFED9F171BC9}" type="pres">
      <dgm:prSet presAssocID="{1FC4BABD-4695-462A-B45C-054CF54B7FCB}" presName="Name9" presStyleLbl="parChTrans1D2" presStyleIdx="2" presStyleCnt="3"/>
      <dgm:spPr/>
      <dgm:t>
        <a:bodyPr/>
        <a:lstStyle/>
        <a:p>
          <a:endParaRPr lang="en-US"/>
        </a:p>
      </dgm:t>
    </dgm:pt>
    <dgm:pt modelId="{9B806879-8275-4C64-AE75-F797629F7FAE}" type="pres">
      <dgm:prSet presAssocID="{1FC4BABD-4695-462A-B45C-054CF54B7FC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AF79E48-4057-4999-A985-B1AF7850B8B7}" type="pres">
      <dgm:prSet presAssocID="{790CE07D-C95F-4208-8576-DDF2D50CA8CF}" presName="node" presStyleLbl="node1" presStyleIdx="2" presStyleCnt="3" custRadScaleRad="123548" custRadScaleInc="19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A4CDC-F353-4729-AC29-4BFBC075B06D}" type="presOf" srcId="{31712162-06E9-4DCF-964C-CA33B55C2175}" destId="{440E71DC-82F3-406C-A5CD-E2A85E2D691B}" srcOrd="0" destOrd="0" presId="urn:microsoft.com/office/officeart/2005/8/layout/radial1"/>
    <dgm:cxn modelId="{275C0177-11D5-48FA-AF5D-8A7C197D01E7}" type="presOf" srcId="{1D456200-3CD3-4BB9-9AD9-4C6558C0AF54}" destId="{72FD9139-7BC6-4710-BE67-E2478D9EA925}" srcOrd="1" destOrd="0" presId="urn:microsoft.com/office/officeart/2005/8/layout/radial1"/>
    <dgm:cxn modelId="{89B2A3C5-2873-4505-ACEB-2E20D0667F50}" type="presOf" srcId="{1FC4BABD-4695-462A-B45C-054CF54B7FCB}" destId="{991042CF-045F-47A0-BAEB-EFED9F171BC9}" srcOrd="0" destOrd="0" presId="urn:microsoft.com/office/officeart/2005/8/layout/radial1"/>
    <dgm:cxn modelId="{7F620048-F2E7-4350-B4A5-C0CC6BFCA207}" type="presOf" srcId="{B43B3F9F-04B3-4247-8C23-5468CADB3092}" destId="{548B18D4-E492-4CA2-88C6-B8774205C03F}" srcOrd="0" destOrd="0" presId="urn:microsoft.com/office/officeart/2005/8/layout/radial1"/>
    <dgm:cxn modelId="{CE7137F4-83E4-42C1-A908-1BD05771645C}" type="presOf" srcId="{104200B5-C9EB-48A7-8C68-8BA906E041D7}" destId="{5E7ED4DB-6AF3-422F-919E-53D43FA29085}" srcOrd="0" destOrd="0" presId="urn:microsoft.com/office/officeart/2005/8/layout/radial1"/>
    <dgm:cxn modelId="{201B1BAD-7180-461C-82B4-6EFA7C1FE42F}" type="presOf" srcId="{104200B5-C9EB-48A7-8C68-8BA906E041D7}" destId="{5ACB2FA3-3A43-480E-919C-8D38CE0C8F4A}" srcOrd="1" destOrd="0" presId="urn:microsoft.com/office/officeart/2005/8/layout/radial1"/>
    <dgm:cxn modelId="{E0B37885-7CF1-4276-B202-0CEB604C85E2}" type="presOf" srcId="{7BAFBC03-0905-460C-B651-FE4BA7816704}" destId="{69220FF7-DA39-4BEB-AA76-798FE7C43D0E}" srcOrd="0" destOrd="0" presId="urn:microsoft.com/office/officeart/2005/8/layout/radial1"/>
    <dgm:cxn modelId="{83C7B87E-F96E-4295-A248-FB0E1854EF50}" type="presOf" srcId="{96A63EAD-8B83-41A5-B022-70D7FD785E70}" destId="{C35E206F-B1A5-4C30-8A40-46BD19B9C362}" srcOrd="0" destOrd="0" presId="urn:microsoft.com/office/officeart/2005/8/layout/radial1"/>
    <dgm:cxn modelId="{FA0D330A-817B-4951-83E7-E4A55224E5CC}" srcId="{31712162-06E9-4DCF-964C-CA33B55C2175}" destId="{96A63EAD-8B83-41A5-B022-70D7FD785E70}" srcOrd="1" destOrd="0" parTransId="{104200B5-C9EB-48A7-8C68-8BA906E041D7}" sibTransId="{24F40F0D-DC54-48E6-9720-89916989AFEA}"/>
    <dgm:cxn modelId="{0EC99E50-9CDE-46CB-B5FF-78F2D6F24D4F}" srcId="{31712162-06E9-4DCF-964C-CA33B55C2175}" destId="{790CE07D-C95F-4208-8576-DDF2D50CA8CF}" srcOrd="2" destOrd="0" parTransId="{1FC4BABD-4695-462A-B45C-054CF54B7FCB}" sibTransId="{54AA650F-1001-42A3-B338-3EFC42315B46}"/>
    <dgm:cxn modelId="{47B62A2A-1069-4578-9C80-95D3A2F6EDC3}" type="presOf" srcId="{1FC4BABD-4695-462A-B45C-054CF54B7FCB}" destId="{9B806879-8275-4C64-AE75-F797629F7FAE}" srcOrd="1" destOrd="0" presId="urn:microsoft.com/office/officeart/2005/8/layout/radial1"/>
    <dgm:cxn modelId="{78C5F7B9-DEBD-46C1-8BCF-CEC58172BFE9}" srcId="{31712162-06E9-4DCF-964C-CA33B55C2175}" destId="{B43B3F9F-04B3-4247-8C23-5468CADB3092}" srcOrd="0" destOrd="0" parTransId="{1D456200-3CD3-4BB9-9AD9-4C6558C0AF54}" sibTransId="{A6764050-47E0-4A63-B292-539D96A3104E}"/>
    <dgm:cxn modelId="{D713E219-761C-4FE9-AE57-FE0D57EC8252}" type="presOf" srcId="{790CE07D-C95F-4208-8576-DDF2D50CA8CF}" destId="{FAF79E48-4057-4999-A985-B1AF7850B8B7}" srcOrd="0" destOrd="0" presId="urn:microsoft.com/office/officeart/2005/8/layout/radial1"/>
    <dgm:cxn modelId="{36D5BE81-B65E-4221-8DEE-4302FD0C8C32}" srcId="{7BAFBC03-0905-460C-B651-FE4BA7816704}" destId="{31712162-06E9-4DCF-964C-CA33B55C2175}" srcOrd="0" destOrd="0" parTransId="{4742B2D9-CBE3-42C7-8F99-9DEBB06D0769}" sibTransId="{FBA0A926-1BC6-4527-A29D-16B1FDEE2FA1}"/>
    <dgm:cxn modelId="{A896E95A-98F4-49E6-A578-59B319D459BC}" type="presOf" srcId="{1D456200-3CD3-4BB9-9AD9-4C6558C0AF54}" destId="{DFA33F35-52AC-44FD-B3D4-A84CFBB1AE12}" srcOrd="0" destOrd="0" presId="urn:microsoft.com/office/officeart/2005/8/layout/radial1"/>
    <dgm:cxn modelId="{EF832973-2289-45AF-9151-5769ED7A38EA}" type="presParOf" srcId="{69220FF7-DA39-4BEB-AA76-798FE7C43D0E}" destId="{440E71DC-82F3-406C-A5CD-E2A85E2D691B}" srcOrd="0" destOrd="0" presId="urn:microsoft.com/office/officeart/2005/8/layout/radial1"/>
    <dgm:cxn modelId="{695D06B6-FC32-49AB-8526-579E49B9A127}" type="presParOf" srcId="{69220FF7-DA39-4BEB-AA76-798FE7C43D0E}" destId="{DFA33F35-52AC-44FD-B3D4-A84CFBB1AE12}" srcOrd="1" destOrd="0" presId="urn:microsoft.com/office/officeart/2005/8/layout/radial1"/>
    <dgm:cxn modelId="{BA61A8D5-2FD0-444D-8E7A-0CFD02294002}" type="presParOf" srcId="{DFA33F35-52AC-44FD-B3D4-A84CFBB1AE12}" destId="{72FD9139-7BC6-4710-BE67-E2478D9EA925}" srcOrd="0" destOrd="0" presId="urn:microsoft.com/office/officeart/2005/8/layout/radial1"/>
    <dgm:cxn modelId="{E033F6EF-B199-4F1B-96DB-43809B15A42B}" type="presParOf" srcId="{69220FF7-DA39-4BEB-AA76-798FE7C43D0E}" destId="{548B18D4-E492-4CA2-88C6-B8774205C03F}" srcOrd="2" destOrd="0" presId="urn:microsoft.com/office/officeart/2005/8/layout/radial1"/>
    <dgm:cxn modelId="{3B5C2A2A-FF5D-4B83-A230-FD9705E2F1B8}" type="presParOf" srcId="{69220FF7-DA39-4BEB-AA76-798FE7C43D0E}" destId="{5E7ED4DB-6AF3-422F-919E-53D43FA29085}" srcOrd="3" destOrd="0" presId="urn:microsoft.com/office/officeart/2005/8/layout/radial1"/>
    <dgm:cxn modelId="{B9445349-D11B-40CD-A7D7-BB63D85AE6A4}" type="presParOf" srcId="{5E7ED4DB-6AF3-422F-919E-53D43FA29085}" destId="{5ACB2FA3-3A43-480E-919C-8D38CE0C8F4A}" srcOrd="0" destOrd="0" presId="urn:microsoft.com/office/officeart/2005/8/layout/radial1"/>
    <dgm:cxn modelId="{231C7748-6F65-494C-A7F5-A6167B6EBD5C}" type="presParOf" srcId="{69220FF7-DA39-4BEB-AA76-798FE7C43D0E}" destId="{C35E206F-B1A5-4C30-8A40-46BD19B9C362}" srcOrd="4" destOrd="0" presId="urn:microsoft.com/office/officeart/2005/8/layout/radial1"/>
    <dgm:cxn modelId="{C7D91CF5-8EAE-488B-A3CE-0B86EE1295B6}" type="presParOf" srcId="{69220FF7-DA39-4BEB-AA76-798FE7C43D0E}" destId="{991042CF-045F-47A0-BAEB-EFED9F171BC9}" srcOrd="5" destOrd="0" presId="urn:microsoft.com/office/officeart/2005/8/layout/radial1"/>
    <dgm:cxn modelId="{CD2AC4CF-3331-4266-B91C-E8D3B171318C}" type="presParOf" srcId="{991042CF-045F-47A0-BAEB-EFED9F171BC9}" destId="{9B806879-8275-4C64-AE75-F797629F7FAE}" srcOrd="0" destOrd="0" presId="urn:microsoft.com/office/officeart/2005/8/layout/radial1"/>
    <dgm:cxn modelId="{9DFF2F20-6B20-42E4-A354-05D225E9B0E4}" type="presParOf" srcId="{69220FF7-DA39-4BEB-AA76-798FE7C43D0E}" destId="{FAF79E48-4057-4999-A985-B1AF7850B8B7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B705C-C1DE-4AE1-B6AE-25BAD1369F0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F8F4F5-991E-4FFB-8643-9D8B9A5A85FB}">
      <dgm:prSet phldrT="[Text]" custT="1"/>
      <dgm:spPr/>
      <dgm:t>
        <a:bodyPr/>
        <a:lstStyle/>
        <a:p>
          <a:r>
            <a:rPr lang="en-GB" sz="2400" dirty="0"/>
            <a:t>Changes in maths</a:t>
          </a:r>
        </a:p>
      </dgm:t>
    </dgm:pt>
    <dgm:pt modelId="{AED1CA34-890D-4CAD-BEDB-1E5F4B4EF5ED}" type="parTrans" cxnId="{B0912D20-E8D1-4146-B651-954022F42CD6}">
      <dgm:prSet/>
      <dgm:spPr/>
      <dgm:t>
        <a:bodyPr/>
        <a:lstStyle/>
        <a:p>
          <a:endParaRPr lang="en-GB"/>
        </a:p>
      </dgm:t>
    </dgm:pt>
    <dgm:pt modelId="{5B1B2890-9B5C-456D-B01A-6F82691DAC8D}" type="sibTrans" cxnId="{B0912D20-E8D1-4146-B651-954022F42CD6}">
      <dgm:prSet/>
      <dgm:spPr/>
      <dgm:t>
        <a:bodyPr/>
        <a:lstStyle/>
        <a:p>
          <a:endParaRPr lang="en-GB"/>
        </a:p>
      </dgm:t>
    </dgm:pt>
    <dgm:pt modelId="{49342D48-99E7-41EC-9D72-D3AA9F2B46B4}">
      <dgm:prSet phldrT="[Text]"/>
      <dgm:spPr/>
      <dgm:t>
        <a:bodyPr/>
        <a:lstStyle/>
        <a:p>
          <a:r>
            <a:rPr lang="en-GB" dirty="0"/>
            <a:t>Depth before breath</a:t>
          </a:r>
        </a:p>
      </dgm:t>
    </dgm:pt>
    <dgm:pt modelId="{E850BBD9-1AAA-414B-BFCB-249E27BE7144}" type="parTrans" cxnId="{613A8E85-9C30-44A8-9408-A2CA31832035}">
      <dgm:prSet/>
      <dgm:spPr/>
      <dgm:t>
        <a:bodyPr/>
        <a:lstStyle/>
        <a:p>
          <a:endParaRPr lang="en-GB"/>
        </a:p>
      </dgm:t>
    </dgm:pt>
    <dgm:pt modelId="{ED0362E8-D8C7-4952-837A-C81548FFEB91}" type="sibTrans" cxnId="{613A8E85-9C30-44A8-9408-A2CA31832035}">
      <dgm:prSet/>
      <dgm:spPr/>
      <dgm:t>
        <a:bodyPr/>
        <a:lstStyle/>
        <a:p>
          <a:endParaRPr lang="en-GB"/>
        </a:p>
      </dgm:t>
    </dgm:pt>
    <dgm:pt modelId="{9B2B6502-4155-4CCE-AAB1-E03990B56F49}">
      <dgm:prSet phldrT="[Text]"/>
      <dgm:spPr/>
      <dgm:t>
        <a:bodyPr/>
        <a:lstStyle/>
        <a:p>
          <a:r>
            <a:rPr lang="en-GB" dirty="0"/>
            <a:t>Deeper understanding</a:t>
          </a:r>
        </a:p>
      </dgm:t>
    </dgm:pt>
    <dgm:pt modelId="{273543DB-531B-4F85-B605-A9142933CDB3}" type="parTrans" cxnId="{02447414-FAEB-44E3-9F90-7752E7895266}">
      <dgm:prSet/>
      <dgm:spPr/>
      <dgm:t>
        <a:bodyPr/>
        <a:lstStyle/>
        <a:p>
          <a:endParaRPr lang="en-GB"/>
        </a:p>
      </dgm:t>
    </dgm:pt>
    <dgm:pt modelId="{9BC94D7A-9986-4800-B5EB-36DB5DBABA65}" type="sibTrans" cxnId="{02447414-FAEB-44E3-9F90-7752E7895266}">
      <dgm:prSet/>
      <dgm:spPr/>
      <dgm:t>
        <a:bodyPr/>
        <a:lstStyle/>
        <a:p>
          <a:endParaRPr lang="en-GB"/>
        </a:p>
      </dgm:t>
    </dgm:pt>
    <dgm:pt modelId="{0E367732-8522-4227-84A2-D5AE9DF15CBD}">
      <dgm:prSet phldrT="[Text]"/>
      <dgm:spPr/>
      <dgm:t>
        <a:bodyPr/>
        <a:lstStyle/>
        <a:p>
          <a:r>
            <a:rPr lang="en-GB" dirty="0"/>
            <a:t>Pictorial</a:t>
          </a:r>
        </a:p>
      </dgm:t>
    </dgm:pt>
    <dgm:pt modelId="{A795E66C-891D-411F-952B-8AED5D6BDD21}" type="parTrans" cxnId="{72EE44ED-4563-48EC-8110-81732AA82F13}">
      <dgm:prSet/>
      <dgm:spPr/>
      <dgm:t>
        <a:bodyPr/>
        <a:lstStyle/>
        <a:p>
          <a:endParaRPr lang="en-GB"/>
        </a:p>
      </dgm:t>
    </dgm:pt>
    <dgm:pt modelId="{37B45405-0148-4F60-BB3C-4DADE0C0AB24}" type="sibTrans" cxnId="{72EE44ED-4563-48EC-8110-81732AA82F13}">
      <dgm:prSet/>
      <dgm:spPr/>
      <dgm:t>
        <a:bodyPr/>
        <a:lstStyle/>
        <a:p>
          <a:endParaRPr lang="en-GB"/>
        </a:p>
      </dgm:t>
    </dgm:pt>
    <dgm:pt modelId="{9C3D4891-871E-4B39-9F1E-C5DB13F09850}">
      <dgm:prSet phldrT="[Text]"/>
      <dgm:spPr/>
      <dgm:t>
        <a:bodyPr/>
        <a:lstStyle/>
        <a:p>
          <a:r>
            <a:rPr lang="en-GB" dirty="0"/>
            <a:t>Concrete</a:t>
          </a:r>
        </a:p>
      </dgm:t>
    </dgm:pt>
    <dgm:pt modelId="{0F419CB9-3FFD-43FC-9C4E-C71ACB3C0333}" type="parTrans" cxnId="{FB3BC8C3-75F5-499F-9A5D-102B9CFE4E4A}">
      <dgm:prSet/>
      <dgm:spPr/>
      <dgm:t>
        <a:bodyPr/>
        <a:lstStyle/>
        <a:p>
          <a:endParaRPr lang="en-GB"/>
        </a:p>
      </dgm:t>
    </dgm:pt>
    <dgm:pt modelId="{1D835DFC-5588-4BA9-B916-688826A1FEC2}" type="sibTrans" cxnId="{FB3BC8C3-75F5-499F-9A5D-102B9CFE4E4A}">
      <dgm:prSet/>
      <dgm:spPr/>
      <dgm:t>
        <a:bodyPr/>
        <a:lstStyle/>
        <a:p>
          <a:endParaRPr lang="en-GB"/>
        </a:p>
      </dgm:t>
    </dgm:pt>
    <dgm:pt modelId="{BE8C3877-BA49-4739-89DF-D9D2C11F5B86}">
      <dgm:prSet phldrT="[Text]"/>
      <dgm:spPr/>
      <dgm:t>
        <a:bodyPr/>
        <a:lstStyle/>
        <a:p>
          <a:r>
            <a:rPr lang="en-GB" dirty="0"/>
            <a:t>Abstract</a:t>
          </a:r>
        </a:p>
      </dgm:t>
    </dgm:pt>
    <dgm:pt modelId="{F9D66F1D-7628-45C4-A015-8DDB7CBCCB0A}" type="parTrans" cxnId="{3E989264-4BD6-411D-8EBC-F54B76DB7916}">
      <dgm:prSet/>
      <dgm:spPr/>
      <dgm:t>
        <a:bodyPr/>
        <a:lstStyle/>
        <a:p>
          <a:endParaRPr lang="en-GB"/>
        </a:p>
      </dgm:t>
    </dgm:pt>
    <dgm:pt modelId="{ED4792E9-B98E-4E3B-8503-09FA20A3E05E}" type="sibTrans" cxnId="{3E989264-4BD6-411D-8EBC-F54B76DB7916}">
      <dgm:prSet/>
      <dgm:spPr/>
      <dgm:t>
        <a:bodyPr/>
        <a:lstStyle/>
        <a:p>
          <a:endParaRPr lang="en-GB"/>
        </a:p>
      </dgm:t>
    </dgm:pt>
    <dgm:pt modelId="{BA7285F6-A118-4418-BCC0-7497D826B618}">
      <dgm:prSet phldrT="[Text]"/>
      <dgm:spPr/>
      <dgm:t>
        <a:bodyPr/>
        <a:lstStyle/>
        <a:p>
          <a:r>
            <a:rPr lang="en-GB" dirty="0"/>
            <a:t>Mastery</a:t>
          </a:r>
        </a:p>
      </dgm:t>
    </dgm:pt>
    <dgm:pt modelId="{36C93206-846D-46F8-AD2E-82B3FF7DDBEC}" type="parTrans" cxnId="{4350B535-0A35-450F-92F5-990B8EFA1608}">
      <dgm:prSet/>
      <dgm:spPr/>
      <dgm:t>
        <a:bodyPr/>
        <a:lstStyle/>
        <a:p>
          <a:endParaRPr lang="en-GB"/>
        </a:p>
      </dgm:t>
    </dgm:pt>
    <dgm:pt modelId="{601E5DB7-22A3-4065-92F2-E3E067761D1E}" type="sibTrans" cxnId="{4350B535-0A35-450F-92F5-990B8EFA1608}">
      <dgm:prSet/>
      <dgm:spPr/>
      <dgm:t>
        <a:bodyPr/>
        <a:lstStyle/>
        <a:p>
          <a:endParaRPr lang="en-GB"/>
        </a:p>
      </dgm:t>
    </dgm:pt>
    <dgm:pt modelId="{E46F65A5-DCB8-43A2-BD76-5B9CFFEB1777}" type="pres">
      <dgm:prSet presAssocID="{790B705C-C1DE-4AE1-B6AE-25BAD1369F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21A14F-81BD-408E-BF88-90544FD17E09}" type="pres">
      <dgm:prSet presAssocID="{19F8F4F5-991E-4FFB-8643-9D8B9A5A85F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6E37FD-8322-47F9-ACCB-E91BFB6FB258}" type="pres">
      <dgm:prSet presAssocID="{49342D48-99E7-41EC-9D72-D3AA9F2B46B4}" presName="Accent1" presStyleCnt="0"/>
      <dgm:spPr/>
    </dgm:pt>
    <dgm:pt modelId="{069424CB-EE40-42AB-95F9-E0FBC5AAF03A}" type="pres">
      <dgm:prSet presAssocID="{49342D48-99E7-41EC-9D72-D3AA9F2B46B4}" presName="Accent" presStyleLbl="bgShp" presStyleIdx="0" presStyleCnt="6"/>
      <dgm:spPr/>
    </dgm:pt>
    <dgm:pt modelId="{BF790563-7819-48DF-A202-069D9A54B15B}" type="pres">
      <dgm:prSet presAssocID="{49342D48-99E7-41EC-9D72-D3AA9F2B46B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5210F-A21A-4A95-ADA5-A573415600FB}" type="pres">
      <dgm:prSet presAssocID="{9B2B6502-4155-4CCE-AAB1-E03990B56F49}" presName="Accent2" presStyleCnt="0"/>
      <dgm:spPr/>
    </dgm:pt>
    <dgm:pt modelId="{27A906E3-F2BE-4A47-91F3-18B7EF7009D0}" type="pres">
      <dgm:prSet presAssocID="{9B2B6502-4155-4CCE-AAB1-E03990B56F49}" presName="Accent" presStyleLbl="bgShp" presStyleIdx="1" presStyleCnt="6"/>
      <dgm:spPr/>
    </dgm:pt>
    <dgm:pt modelId="{228C6341-0441-4FF0-B0BF-0097F162B1A8}" type="pres">
      <dgm:prSet presAssocID="{9B2B6502-4155-4CCE-AAB1-E03990B56F4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563C-17A3-4C0A-AE2D-EDF5294A2053}" type="pres">
      <dgm:prSet presAssocID="{0E367732-8522-4227-84A2-D5AE9DF15CBD}" presName="Accent3" presStyleCnt="0"/>
      <dgm:spPr/>
    </dgm:pt>
    <dgm:pt modelId="{7EEC42ED-BE9D-4EF9-998C-008C261E1CFB}" type="pres">
      <dgm:prSet presAssocID="{0E367732-8522-4227-84A2-D5AE9DF15CBD}" presName="Accent" presStyleLbl="bgShp" presStyleIdx="2" presStyleCnt="6"/>
      <dgm:spPr/>
    </dgm:pt>
    <dgm:pt modelId="{CDC5AD8B-4CDF-41B9-A535-DCF1C4CA962E}" type="pres">
      <dgm:prSet presAssocID="{0E367732-8522-4227-84A2-D5AE9DF15CB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01E99-A8FD-421D-B6EF-C57B6B4D439E}" type="pres">
      <dgm:prSet presAssocID="{9C3D4891-871E-4B39-9F1E-C5DB13F09850}" presName="Accent4" presStyleCnt="0"/>
      <dgm:spPr/>
    </dgm:pt>
    <dgm:pt modelId="{F6D33102-0734-4170-9F83-73135243D77A}" type="pres">
      <dgm:prSet presAssocID="{9C3D4891-871E-4B39-9F1E-C5DB13F09850}" presName="Accent" presStyleLbl="bgShp" presStyleIdx="3" presStyleCnt="6"/>
      <dgm:spPr/>
    </dgm:pt>
    <dgm:pt modelId="{4E7A6C92-C6B9-47ED-A3EA-AD2F16A9BE6A}" type="pres">
      <dgm:prSet presAssocID="{9C3D4891-871E-4B39-9F1E-C5DB13F098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CCCDB-89C0-45A7-9754-FED94F1384DA}" type="pres">
      <dgm:prSet presAssocID="{BE8C3877-BA49-4739-89DF-D9D2C11F5B86}" presName="Accent5" presStyleCnt="0"/>
      <dgm:spPr/>
    </dgm:pt>
    <dgm:pt modelId="{7A3EEE60-387F-4399-A010-B09105439826}" type="pres">
      <dgm:prSet presAssocID="{BE8C3877-BA49-4739-89DF-D9D2C11F5B86}" presName="Accent" presStyleLbl="bgShp" presStyleIdx="4" presStyleCnt="6"/>
      <dgm:spPr/>
    </dgm:pt>
    <dgm:pt modelId="{565DF4D9-57C6-4393-BE73-C3FC755A9EA0}" type="pres">
      <dgm:prSet presAssocID="{BE8C3877-BA49-4739-89DF-D9D2C11F5B8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50DA2-BE78-4512-B3A9-85F809044C09}" type="pres">
      <dgm:prSet presAssocID="{BA7285F6-A118-4418-BCC0-7497D826B618}" presName="Accent6" presStyleCnt="0"/>
      <dgm:spPr/>
    </dgm:pt>
    <dgm:pt modelId="{E0C33BA7-8C68-4C4A-9171-7CAFC112B491}" type="pres">
      <dgm:prSet presAssocID="{BA7285F6-A118-4418-BCC0-7497D826B618}" presName="Accent" presStyleLbl="bgShp" presStyleIdx="5" presStyleCnt="6"/>
      <dgm:spPr/>
    </dgm:pt>
    <dgm:pt modelId="{AAFC6638-5D0D-451E-976D-5BD41495AC53}" type="pres">
      <dgm:prSet presAssocID="{BA7285F6-A118-4418-BCC0-7497D826B61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BC8C3-75F5-499F-9A5D-102B9CFE4E4A}" srcId="{19F8F4F5-991E-4FFB-8643-9D8B9A5A85FB}" destId="{9C3D4891-871E-4B39-9F1E-C5DB13F09850}" srcOrd="3" destOrd="0" parTransId="{0F419CB9-3FFD-43FC-9C4E-C71ACB3C0333}" sibTransId="{1D835DFC-5588-4BA9-B916-688826A1FEC2}"/>
    <dgm:cxn modelId="{02447414-FAEB-44E3-9F90-7752E7895266}" srcId="{19F8F4F5-991E-4FFB-8643-9D8B9A5A85FB}" destId="{9B2B6502-4155-4CCE-AAB1-E03990B56F49}" srcOrd="1" destOrd="0" parTransId="{273543DB-531B-4F85-B605-A9142933CDB3}" sibTransId="{9BC94D7A-9986-4800-B5EB-36DB5DBABA65}"/>
    <dgm:cxn modelId="{15D1FCE2-D7D8-4D6C-A05B-B5033C1FBFFD}" type="presOf" srcId="{0E367732-8522-4227-84A2-D5AE9DF15CBD}" destId="{CDC5AD8B-4CDF-41B9-A535-DCF1C4CA962E}" srcOrd="0" destOrd="0" presId="urn:microsoft.com/office/officeart/2011/layout/HexagonRadial"/>
    <dgm:cxn modelId="{3E989264-4BD6-411D-8EBC-F54B76DB7916}" srcId="{19F8F4F5-991E-4FFB-8643-9D8B9A5A85FB}" destId="{BE8C3877-BA49-4739-89DF-D9D2C11F5B86}" srcOrd="4" destOrd="0" parTransId="{F9D66F1D-7628-45C4-A015-8DDB7CBCCB0A}" sibTransId="{ED4792E9-B98E-4E3B-8503-09FA20A3E05E}"/>
    <dgm:cxn modelId="{63C34B54-DF38-430C-8984-9956CFF4BD2F}" type="presOf" srcId="{49342D48-99E7-41EC-9D72-D3AA9F2B46B4}" destId="{BF790563-7819-48DF-A202-069D9A54B15B}" srcOrd="0" destOrd="0" presId="urn:microsoft.com/office/officeart/2011/layout/HexagonRadial"/>
    <dgm:cxn modelId="{B404729D-E301-4111-9915-A409DC385573}" type="presOf" srcId="{19F8F4F5-991E-4FFB-8643-9D8B9A5A85FB}" destId="{5921A14F-81BD-408E-BF88-90544FD17E09}" srcOrd="0" destOrd="0" presId="urn:microsoft.com/office/officeart/2011/layout/HexagonRadial"/>
    <dgm:cxn modelId="{72EE44ED-4563-48EC-8110-81732AA82F13}" srcId="{19F8F4F5-991E-4FFB-8643-9D8B9A5A85FB}" destId="{0E367732-8522-4227-84A2-D5AE9DF15CBD}" srcOrd="2" destOrd="0" parTransId="{A795E66C-891D-411F-952B-8AED5D6BDD21}" sibTransId="{37B45405-0148-4F60-BB3C-4DADE0C0AB24}"/>
    <dgm:cxn modelId="{CD36E5AE-6A24-46F5-A1FC-66798CAD8F4E}" type="presOf" srcId="{790B705C-C1DE-4AE1-B6AE-25BAD1369F05}" destId="{E46F65A5-DCB8-43A2-BD76-5B9CFFEB1777}" srcOrd="0" destOrd="0" presId="urn:microsoft.com/office/officeart/2011/layout/HexagonRadial"/>
    <dgm:cxn modelId="{696067F8-8EE9-49A1-8D23-97939E9309CB}" type="presOf" srcId="{9C3D4891-871E-4B39-9F1E-C5DB13F09850}" destId="{4E7A6C92-C6B9-47ED-A3EA-AD2F16A9BE6A}" srcOrd="0" destOrd="0" presId="urn:microsoft.com/office/officeart/2011/layout/HexagonRadial"/>
    <dgm:cxn modelId="{B0912D20-E8D1-4146-B651-954022F42CD6}" srcId="{790B705C-C1DE-4AE1-B6AE-25BAD1369F05}" destId="{19F8F4F5-991E-4FFB-8643-9D8B9A5A85FB}" srcOrd="0" destOrd="0" parTransId="{AED1CA34-890D-4CAD-BEDB-1E5F4B4EF5ED}" sibTransId="{5B1B2890-9B5C-456D-B01A-6F82691DAC8D}"/>
    <dgm:cxn modelId="{C0C5E799-1F21-447C-B41B-A4BB9CF8F04D}" type="presOf" srcId="{BE8C3877-BA49-4739-89DF-D9D2C11F5B86}" destId="{565DF4D9-57C6-4393-BE73-C3FC755A9EA0}" srcOrd="0" destOrd="0" presId="urn:microsoft.com/office/officeart/2011/layout/HexagonRadial"/>
    <dgm:cxn modelId="{1512BDA1-C5F8-4E7C-86FC-D3227A2DBD6D}" type="presOf" srcId="{9B2B6502-4155-4CCE-AAB1-E03990B56F49}" destId="{228C6341-0441-4FF0-B0BF-0097F162B1A8}" srcOrd="0" destOrd="0" presId="urn:microsoft.com/office/officeart/2011/layout/HexagonRadial"/>
    <dgm:cxn modelId="{8B07972A-D596-42DA-80B2-AA0E05224888}" type="presOf" srcId="{BA7285F6-A118-4418-BCC0-7497D826B618}" destId="{AAFC6638-5D0D-451E-976D-5BD41495AC53}" srcOrd="0" destOrd="0" presId="urn:microsoft.com/office/officeart/2011/layout/HexagonRadial"/>
    <dgm:cxn modelId="{4350B535-0A35-450F-92F5-990B8EFA1608}" srcId="{19F8F4F5-991E-4FFB-8643-9D8B9A5A85FB}" destId="{BA7285F6-A118-4418-BCC0-7497D826B618}" srcOrd="5" destOrd="0" parTransId="{36C93206-846D-46F8-AD2E-82B3FF7DDBEC}" sibTransId="{601E5DB7-22A3-4065-92F2-E3E067761D1E}"/>
    <dgm:cxn modelId="{613A8E85-9C30-44A8-9408-A2CA31832035}" srcId="{19F8F4F5-991E-4FFB-8643-9D8B9A5A85FB}" destId="{49342D48-99E7-41EC-9D72-D3AA9F2B46B4}" srcOrd="0" destOrd="0" parTransId="{E850BBD9-1AAA-414B-BFCB-249E27BE7144}" sibTransId="{ED0362E8-D8C7-4952-837A-C81548FFEB91}"/>
    <dgm:cxn modelId="{8413EFE3-D1E7-44A7-AA50-4C810BE305D4}" type="presParOf" srcId="{E46F65A5-DCB8-43A2-BD76-5B9CFFEB1777}" destId="{5921A14F-81BD-408E-BF88-90544FD17E09}" srcOrd="0" destOrd="0" presId="urn:microsoft.com/office/officeart/2011/layout/HexagonRadial"/>
    <dgm:cxn modelId="{51CB70E1-3B22-4EF6-9E50-8871879B8E0C}" type="presParOf" srcId="{E46F65A5-DCB8-43A2-BD76-5B9CFFEB1777}" destId="{D36E37FD-8322-47F9-ACCB-E91BFB6FB258}" srcOrd="1" destOrd="0" presId="urn:microsoft.com/office/officeart/2011/layout/HexagonRadial"/>
    <dgm:cxn modelId="{B4EDFEBE-7D6D-4AC2-BDAF-BA955B49E308}" type="presParOf" srcId="{D36E37FD-8322-47F9-ACCB-E91BFB6FB258}" destId="{069424CB-EE40-42AB-95F9-E0FBC5AAF03A}" srcOrd="0" destOrd="0" presId="urn:microsoft.com/office/officeart/2011/layout/HexagonRadial"/>
    <dgm:cxn modelId="{FB5DBA65-FEDB-4CAE-B0B1-656007526EFD}" type="presParOf" srcId="{E46F65A5-DCB8-43A2-BD76-5B9CFFEB1777}" destId="{BF790563-7819-48DF-A202-069D9A54B15B}" srcOrd="2" destOrd="0" presId="urn:microsoft.com/office/officeart/2011/layout/HexagonRadial"/>
    <dgm:cxn modelId="{84DFAE61-D822-4DD2-A052-44705C5F9490}" type="presParOf" srcId="{E46F65A5-DCB8-43A2-BD76-5B9CFFEB1777}" destId="{DA65210F-A21A-4A95-ADA5-A573415600FB}" srcOrd="3" destOrd="0" presId="urn:microsoft.com/office/officeart/2011/layout/HexagonRadial"/>
    <dgm:cxn modelId="{AAD383B7-B9C4-43EB-B750-7FF8B7CC0E16}" type="presParOf" srcId="{DA65210F-A21A-4A95-ADA5-A573415600FB}" destId="{27A906E3-F2BE-4A47-91F3-18B7EF7009D0}" srcOrd="0" destOrd="0" presId="urn:microsoft.com/office/officeart/2011/layout/HexagonRadial"/>
    <dgm:cxn modelId="{DB7178E5-FC72-4733-BBB0-2A8233B418AA}" type="presParOf" srcId="{E46F65A5-DCB8-43A2-BD76-5B9CFFEB1777}" destId="{228C6341-0441-4FF0-B0BF-0097F162B1A8}" srcOrd="4" destOrd="0" presId="urn:microsoft.com/office/officeart/2011/layout/HexagonRadial"/>
    <dgm:cxn modelId="{B4CCC2AC-0D86-40EF-853E-A3E9447FBDA7}" type="presParOf" srcId="{E46F65A5-DCB8-43A2-BD76-5B9CFFEB1777}" destId="{9FE2563C-17A3-4C0A-AE2D-EDF5294A2053}" srcOrd="5" destOrd="0" presId="urn:microsoft.com/office/officeart/2011/layout/HexagonRadial"/>
    <dgm:cxn modelId="{277648EE-EE3A-49CA-982A-3AE1D50439DA}" type="presParOf" srcId="{9FE2563C-17A3-4C0A-AE2D-EDF5294A2053}" destId="{7EEC42ED-BE9D-4EF9-998C-008C261E1CFB}" srcOrd="0" destOrd="0" presId="urn:microsoft.com/office/officeart/2011/layout/HexagonRadial"/>
    <dgm:cxn modelId="{5A8749E4-EBA1-47AD-A750-0B94E8493A08}" type="presParOf" srcId="{E46F65A5-DCB8-43A2-BD76-5B9CFFEB1777}" destId="{CDC5AD8B-4CDF-41B9-A535-DCF1C4CA962E}" srcOrd="6" destOrd="0" presId="urn:microsoft.com/office/officeart/2011/layout/HexagonRadial"/>
    <dgm:cxn modelId="{BA4415E2-6217-4708-8324-51F21204763B}" type="presParOf" srcId="{E46F65A5-DCB8-43A2-BD76-5B9CFFEB1777}" destId="{E5F01E99-A8FD-421D-B6EF-C57B6B4D439E}" srcOrd="7" destOrd="0" presId="urn:microsoft.com/office/officeart/2011/layout/HexagonRadial"/>
    <dgm:cxn modelId="{3504A169-1BE2-4A66-9664-CC0EF24C2D80}" type="presParOf" srcId="{E5F01E99-A8FD-421D-B6EF-C57B6B4D439E}" destId="{F6D33102-0734-4170-9F83-73135243D77A}" srcOrd="0" destOrd="0" presId="urn:microsoft.com/office/officeart/2011/layout/HexagonRadial"/>
    <dgm:cxn modelId="{0384E3B0-668F-4151-9B20-98D76783A456}" type="presParOf" srcId="{E46F65A5-DCB8-43A2-BD76-5B9CFFEB1777}" destId="{4E7A6C92-C6B9-47ED-A3EA-AD2F16A9BE6A}" srcOrd="8" destOrd="0" presId="urn:microsoft.com/office/officeart/2011/layout/HexagonRadial"/>
    <dgm:cxn modelId="{9C440DC0-C6F2-4FD2-A8A5-FADD59CE6217}" type="presParOf" srcId="{E46F65A5-DCB8-43A2-BD76-5B9CFFEB1777}" destId="{50DCCCDB-89C0-45A7-9754-FED94F1384DA}" srcOrd="9" destOrd="0" presId="urn:microsoft.com/office/officeart/2011/layout/HexagonRadial"/>
    <dgm:cxn modelId="{59607ADE-94DF-4E81-9BA8-166C5CA131F6}" type="presParOf" srcId="{50DCCCDB-89C0-45A7-9754-FED94F1384DA}" destId="{7A3EEE60-387F-4399-A010-B09105439826}" srcOrd="0" destOrd="0" presId="urn:microsoft.com/office/officeart/2011/layout/HexagonRadial"/>
    <dgm:cxn modelId="{6D4A31A8-39F4-41AB-BE2B-72EC83A72585}" type="presParOf" srcId="{E46F65A5-DCB8-43A2-BD76-5B9CFFEB1777}" destId="{565DF4D9-57C6-4393-BE73-C3FC755A9EA0}" srcOrd="10" destOrd="0" presId="urn:microsoft.com/office/officeart/2011/layout/HexagonRadial"/>
    <dgm:cxn modelId="{52E8FE4A-E718-4CE6-8C80-31DFDA562AA1}" type="presParOf" srcId="{E46F65A5-DCB8-43A2-BD76-5B9CFFEB1777}" destId="{D4F50DA2-BE78-4512-B3A9-85F809044C09}" srcOrd="11" destOrd="0" presId="urn:microsoft.com/office/officeart/2011/layout/HexagonRadial"/>
    <dgm:cxn modelId="{0F928444-585F-4428-AE71-A209E942228E}" type="presParOf" srcId="{D4F50DA2-BE78-4512-B3A9-85F809044C09}" destId="{E0C33BA7-8C68-4C4A-9171-7CAFC112B491}" srcOrd="0" destOrd="0" presId="urn:microsoft.com/office/officeart/2011/layout/HexagonRadial"/>
    <dgm:cxn modelId="{94FF314B-C7AD-42E4-A3B3-B14D680DD433}" type="presParOf" srcId="{E46F65A5-DCB8-43A2-BD76-5B9CFFEB1777}" destId="{AAFC6638-5D0D-451E-976D-5BD41495AC5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F8B646-9544-48C8-91F2-48D65158E4A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031727-1EBE-4B12-81BD-671F0AC23573}">
      <dgm:prSet phldrT="[Text]"/>
      <dgm:spPr/>
      <dgm:t>
        <a:bodyPr/>
        <a:lstStyle/>
        <a:p>
          <a:r>
            <a:rPr lang="en-GB" dirty="0"/>
            <a:t>Practical support</a:t>
          </a:r>
        </a:p>
      </dgm:t>
    </dgm:pt>
    <dgm:pt modelId="{177AC89D-4DB6-4662-8EE1-409E86D2FA6D}" type="parTrans" cxnId="{F6FC036F-3032-4F07-A4AF-D6A11A1BF3F4}">
      <dgm:prSet/>
      <dgm:spPr/>
      <dgm:t>
        <a:bodyPr/>
        <a:lstStyle/>
        <a:p>
          <a:endParaRPr lang="en-GB"/>
        </a:p>
      </dgm:t>
    </dgm:pt>
    <dgm:pt modelId="{E9D1548A-C1B6-4383-8ED0-22150CD45AF5}" type="sibTrans" cxnId="{F6FC036F-3032-4F07-A4AF-D6A11A1BF3F4}">
      <dgm:prSet/>
      <dgm:spPr/>
      <dgm:t>
        <a:bodyPr/>
        <a:lstStyle/>
        <a:p>
          <a:endParaRPr lang="en-GB"/>
        </a:p>
      </dgm:t>
    </dgm:pt>
    <dgm:pt modelId="{C54793F9-0C2F-4D03-AFB0-18CEF9B54FEF}">
      <dgm:prSet phldrT="[Text]"/>
      <dgm:spPr/>
      <dgm:t>
        <a:bodyPr/>
        <a:lstStyle/>
        <a:p>
          <a:r>
            <a:rPr lang="en-GB" dirty="0"/>
            <a:t>Organisation</a:t>
          </a:r>
        </a:p>
      </dgm:t>
    </dgm:pt>
    <dgm:pt modelId="{99D74051-D935-4D46-8E31-921074EA0E02}" type="parTrans" cxnId="{FD32F976-193B-4044-A107-3AB89376EB5B}">
      <dgm:prSet/>
      <dgm:spPr/>
      <dgm:t>
        <a:bodyPr/>
        <a:lstStyle/>
        <a:p>
          <a:endParaRPr lang="en-GB"/>
        </a:p>
      </dgm:t>
    </dgm:pt>
    <dgm:pt modelId="{1AEEAC67-47BC-4AB7-9AC7-1BEA9395D0C9}" type="sibTrans" cxnId="{FD32F976-193B-4044-A107-3AB89376EB5B}">
      <dgm:prSet/>
      <dgm:spPr/>
      <dgm:t>
        <a:bodyPr/>
        <a:lstStyle/>
        <a:p>
          <a:endParaRPr lang="en-GB"/>
        </a:p>
      </dgm:t>
    </dgm:pt>
    <dgm:pt modelId="{BF508584-16DB-4D97-8EDA-8D382E218433}">
      <dgm:prSet phldrT="[Text]"/>
      <dgm:spPr/>
      <dgm:t>
        <a:bodyPr/>
        <a:lstStyle/>
        <a:p>
          <a:r>
            <a:rPr lang="en-GB" dirty="0"/>
            <a:t>HWK timetable</a:t>
          </a:r>
        </a:p>
      </dgm:t>
    </dgm:pt>
    <dgm:pt modelId="{6749666B-36C9-4A9E-A0B3-347E055A7249}" type="parTrans" cxnId="{3D68D525-F2E3-48A0-9457-8D991B6E05A9}">
      <dgm:prSet/>
      <dgm:spPr/>
      <dgm:t>
        <a:bodyPr/>
        <a:lstStyle/>
        <a:p>
          <a:endParaRPr lang="en-GB"/>
        </a:p>
      </dgm:t>
    </dgm:pt>
    <dgm:pt modelId="{01CCF520-9A95-4198-99E1-8F0085281432}" type="sibTrans" cxnId="{3D68D525-F2E3-48A0-9457-8D991B6E05A9}">
      <dgm:prSet/>
      <dgm:spPr/>
      <dgm:t>
        <a:bodyPr/>
        <a:lstStyle/>
        <a:p>
          <a:endParaRPr lang="en-GB"/>
        </a:p>
      </dgm:t>
    </dgm:pt>
    <dgm:pt modelId="{40A39C02-09BD-4819-B2A6-D47DCB2AE45B}">
      <dgm:prSet phldrT="[Text]"/>
      <dgm:spPr/>
      <dgm:t>
        <a:bodyPr/>
        <a:lstStyle/>
        <a:p>
          <a:r>
            <a:rPr lang="en-GB" dirty="0"/>
            <a:t>Make the plan public</a:t>
          </a:r>
        </a:p>
      </dgm:t>
    </dgm:pt>
    <dgm:pt modelId="{541818B0-620D-4A1B-A615-8F5A01E633D9}" type="parTrans" cxnId="{B69E4942-4549-482C-B002-A71ADA0BD9E4}">
      <dgm:prSet/>
      <dgm:spPr/>
      <dgm:t>
        <a:bodyPr/>
        <a:lstStyle/>
        <a:p>
          <a:endParaRPr lang="en-GB"/>
        </a:p>
      </dgm:t>
    </dgm:pt>
    <dgm:pt modelId="{2F245B80-C83F-459D-8753-842A86D035FB}" type="sibTrans" cxnId="{B69E4942-4549-482C-B002-A71ADA0BD9E4}">
      <dgm:prSet/>
      <dgm:spPr/>
      <dgm:t>
        <a:bodyPr/>
        <a:lstStyle/>
        <a:p>
          <a:endParaRPr lang="en-GB"/>
        </a:p>
      </dgm:t>
    </dgm:pt>
    <dgm:pt modelId="{A8F0924F-CC7B-4CB4-ACC9-F1C119B13819}">
      <dgm:prSet phldrT="[Text]"/>
      <dgm:spPr/>
      <dgm:t>
        <a:bodyPr/>
        <a:lstStyle/>
        <a:p>
          <a:r>
            <a:rPr lang="en-GB" dirty="0"/>
            <a:t>Breaks </a:t>
          </a:r>
        </a:p>
      </dgm:t>
    </dgm:pt>
    <dgm:pt modelId="{EDAD3D36-A84E-438C-B15C-A69BC7073A1C}" type="parTrans" cxnId="{ED46BC5C-2B9F-4B10-8C07-38484D36845C}">
      <dgm:prSet/>
      <dgm:spPr/>
      <dgm:t>
        <a:bodyPr/>
        <a:lstStyle/>
        <a:p>
          <a:endParaRPr lang="en-GB"/>
        </a:p>
      </dgm:t>
    </dgm:pt>
    <dgm:pt modelId="{ACE50000-2318-4C64-BFC1-47A02F16E6EF}" type="sibTrans" cxnId="{ED46BC5C-2B9F-4B10-8C07-38484D36845C}">
      <dgm:prSet/>
      <dgm:spPr/>
      <dgm:t>
        <a:bodyPr/>
        <a:lstStyle/>
        <a:p>
          <a:endParaRPr lang="en-GB"/>
        </a:p>
      </dgm:t>
    </dgm:pt>
    <dgm:pt modelId="{F01FF05A-2D02-42C2-B601-22C1C9859D41}">
      <dgm:prSet phldrT="[Text]"/>
      <dgm:spPr/>
      <dgm:t>
        <a:bodyPr/>
        <a:lstStyle/>
        <a:p>
          <a:r>
            <a:rPr lang="en-GB" dirty="0"/>
            <a:t>Print/find past questions</a:t>
          </a:r>
        </a:p>
      </dgm:t>
    </dgm:pt>
    <dgm:pt modelId="{14187F9E-3DA9-4B2F-AB71-A541497C898E}" type="parTrans" cxnId="{0CBC86E0-C504-43EC-865B-65E8D9B9CDBF}">
      <dgm:prSet/>
      <dgm:spPr/>
      <dgm:t>
        <a:bodyPr/>
        <a:lstStyle/>
        <a:p>
          <a:endParaRPr lang="en-GB"/>
        </a:p>
      </dgm:t>
    </dgm:pt>
    <dgm:pt modelId="{4BD6F2BE-BA8B-496D-8B13-D99821B2E692}" type="sibTrans" cxnId="{0CBC86E0-C504-43EC-865B-65E8D9B9CDBF}">
      <dgm:prSet/>
      <dgm:spPr/>
      <dgm:t>
        <a:bodyPr/>
        <a:lstStyle/>
        <a:p>
          <a:endParaRPr lang="en-GB"/>
        </a:p>
      </dgm:t>
    </dgm:pt>
    <dgm:pt modelId="{8504E5A3-2D1C-4329-98CE-565DEA52999C}">
      <dgm:prSet phldrT="[Text]"/>
      <dgm:spPr/>
      <dgm:t>
        <a:bodyPr/>
        <a:lstStyle/>
        <a:p>
          <a:r>
            <a:rPr lang="en-GB" dirty="0"/>
            <a:t>Working space</a:t>
          </a:r>
        </a:p>
      </dgm:t>
    </dgm:pt>
    <dgm:pt modelId="{A10FA89A-DC4C-4DE5-992D-D4FC971E3216}" type="parTrans" cxnId="{E437ED3B-ADC9-48FF-AAFC-987D6235A623}">
      <dgm:prSet/>
      <dgm:spPr/>
      <dgm:t>
        <a:bodyPr/>
        <a:lstStyle/>
        <a:p>
          <a:endParaRPr lang="en-GB"/>
        </a:p>
      </dgm:t>
    </dgm:pt>
    <dgm:pt modelId="{DEDD3BD3-5DFD-4CCC-988E-7C772E2E1CAB}" type="sibTrans" cxnId="{E437ED3B-ADC9-48FF-AAFC-987D6235A623}">
      <dgm:prSet/>
      <dgm:spPr/>
      <dgm:t>
        <a:bodyPr/>
        <a:lstStyle/>
        <a:p>
          <a:endParaRPr lang="en-GB"/>
        </a:p>
      </dgm:t>
    </dgm:pt>
    <dgm:pt modelId="{0FB3CE59-A187-4A86-ACBA-15BE2D664B24}">
      <dgm:prSet phldrT="[Text]"/>
      <dgm:spPr/>
      <dgm:t>
        <a:bodyPr/>
        <a:lstStyle/>
        <a:p>
          <a:r>
            <a:rPr lang="en-GB" dirty="0"/>
            <a:t>Exercise </a:t>
          </a:r>
        </a:p>
      </dgm:t>
    </dgm:pt>
    <dgm:pt modelId="{5B814404-AF24-4E41-862F-1E3AD256D38D}" type="parTrans" cxnId="{C6DB63BC-419A-428F-8EFC-30B010BF853F}">
      <dgm:prSet/>
      <dgm:spPr/>
      <dgm:t>
        <a:bodyPr/>
        <a:lstStyle/>
        <a:p>
          <a:endParaRPr lang="en-GB"/>
        </a:p>
      </dgm:t>
    </dgm:pt>
    <dgm:pt modelId="{81DB5523-3C43-46C2-BA75-C19FA45E2C15}" type="sibTrans" cxnId="{C6DB63BC-419A-428F-8EFC-30B010BF853F}">
      <dgm:prSet/>
      <dgm:spPr/>
      <dgm:t>
        <a:bodyPr/>
        <a:lstStyle/>
        <a:p>
          <a:endParaRPr lang="en-GB"/>
        </a:p>
      </dgm:t>
    </dgm:pt>
    <dgm:pt modelId="{504582A3-5DC4-4BC6-BF0D-5434EBD9DDA5}">
      <dgm:prSet phldrT="[Text]"/>
      <dgm:spPr/>
      <dgm:t>
        <a:bodyPr/>
        <a:lstStyle/>
        <a:p>
          <a:r>
            <a:rPr lang="en-GB" dirty="0"/>
            <a:t>Reward </a:t>
          </a:r>
        </a:p>
      </dgm:t>
    </dgm:pt>
    <dgm:pt modelId="{EE7C5046-B8F3-44A6-BD0D-8F35398D737D}" type="parTrans" cxnId="{EADBE8AA-FF8A-4E9D-AC1D-C98AD4052FC3}">
      <dgm:prSet/>
      <dgm:spPr/>
      <dgm:t>
        <a:bodyPr/>
        <a:lstStyle/>
        <a:p>
          <a:endParaRPr lang="en-GB"/>
        </a:p>
      </dgm:t>
    </dgm:pt>
    <dgm:pt modelId="{DFB3CE8B-AB3B-47EF-96C7-8F5B1223109D}" type="sibTrans" cxnId="{EADBE8AA-FF8A-4E9D-AC1D-C98AD4052FC3}">
      <dgm:prSet/>
      <dgm:spPr/>
      <dgm:t>
        <a:bodyPr/>
        <a:lstStyle/>
        <a:p>
          <a:endParaRPr lang="en-GB"/>
        </a:p>
      </dgm:t>
    </dgm:pt>
    <dgm:pt modelId="{650CC573-AF17-4FA7-8D96-0BCE9E0F3E01}">
      <dgm:prSet phldrT="[Text]"/>
      <dgm:spPr/>
      <dgm:t>
        <a:bodyPr/>
        <a:lstStyle/>
        <a:p>
          <a:r>
            <a:rPr lang="en-GB" dirty="0"/>
            <a:t>Sleep </a:t>
          </a:r>
        </a:p>
      </dgm:t>
    </dgm:pt>
    <dgm:pt modelId="{D83CB1E3-1827-4C4D-8D5D-C68B0CB324DB}" type="parTrans" cxnId="{B3D02868-CD51-4C92-8D19-7D84B9491A29}">
      <dgm:prSet/>
      <dgm:spPr/>
      <dgm:t>
        <a:bodyPr/>
        <a:lstStyle/>
        <a:p>
          <a:endParaRPr lang="en-GB"/>
        </a:p>
      </dgm:t>
    </dgm:pt>
    <dgm:pt modelId="{4CC3201A-3AE3-43F0-BDA4-FFDA802F5753}" type="sibTrans" cxnId="{B3D02868-CD51-4C92-8D19-7D84B9491A29}">
      <dgm:prSet/>
      <dgm:spPr/>
      <dgm:t>
        <a:bodyPr/>
        <a:lstStyle/>
        <a:p>
          <a:endParaRPr lang="en-GB"/>
        </a:p>
      </dgm:t>
    </dgm:pt>
    <dgm:pt modelId="{6BA2007E-8B79-4432-A72C-D15007964FAB}" type="pres">
      <dgm:prSet presAssocID="{F5F8B646-9544-48C8-91F2-48D65158E4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D27A1-0B5C-4081-91A9-E8BAFF104069}" type="pres">
      <dgm:prSet presAssocID="{5A031727-1EBE-4B12-81BD-671F0AC23573}" presName="centerShape" presStyleLbl="node0" presStyleIdx="0" presStyleCnt="1" custScaleX="201632" custScaleY="125780"/>
      <dgm:spPr/>
      <dgm:t>
        <a:bodyPr/>
        <a:lstStyle/>
        <a:p>
          <a:endParaRPr lang="en-US"/>
        </a:p>
      </dgm:t>
    </dgm:pt>
    <dgm:pt modelId="{F1460F1B-9C8C-4059-BA88-E1504A715EC1}" type="pres">
      <dgm:prSet presAssocID="{99D74051-D935-4D46-8E31-921074EA0E02}" presName="Name9" presStyleLbl="parChTrans1D2" presStyleIdx="0" presStyleCnt="9"/>
      <dgm:spPr/>
      <dgm:t>
        <a:bodyPr/>
        <a:lstStyle/>
        <a:p>
          <a:endParaRPr lang="en-US"/>
        </a:p>
      </dgm:t>
    </dgm:pt>
    <dgm:pt modelId="{49E1EA2B-C866-48EB-BF4E-30436A22E707}" type="pres">
      <dgm:prSet presAssocID="{99D74051-D935-4D46-8E31-921074EA0E02}" presName="connTx" presStyleLbl="parChTrans1D2" presStyleIdx="0" presStyleCnt="9"/>
      <dgm:spPr/>
      <dgm:t>
        <a:bodyPr/>
        <a:lstStyle/>
        <a:p>
          <a:endParaRPr lang="en-US"/>
        </a:p>
      </dgm:t>
    </dgm:pt>
    <dgm:pt modelId="{8011A6FA-7D0F-48D9-AF7E-136350F37701}" type="pres">
      <dgm:prSet presAssocID="{C54793F9-0C2F-4D03-AFB0-18CEF9B54FEF}" presName="node" presStyleLbl="node1" presStyleIdx="0" presStyleCnt="9" custRadScaleRad="108827" custRadScaleInc="20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02C38-BE4A-4F0D-ADF8-315159628AD2}" type="pres">
      <dgm:prSet presAssocID="{6749666B-36C9-4A9E-A0B3-347E055A7249}" presName="Name9" presStyleLbl="parChTrans1D2" presStyleIdx="1" presStyleCnt="9"/>
      <dgm:spPr/>
      <dgm:t>
        <a:bodyPr/>
        <a:lstStyle/>
        <a:p>
          <a:endParaRPr lang="en-US"/>
        </a:p>
      </dgm:t>
    </dgm:pt>
    <dgm:pt modelId="{631AE5C8-431E-4EBF-B0FC-D8E6AE7C3D16}" type="pres">
      <dgm:prSet presAssocID="{6749666B-36C9-4A9E-A0B3-347E055A7249}" presName="connTx" presStyleLbl="parChTrans1D2" presStyleIdx="1" presStyleCnt="9"/>
      <dgm:spPr/>
      <dgm:t>
        <a:bodyPr/>
        <a:lstStyle/>
        <a:p>
          <a:endParaRPr lang="en-US"/>
        </a:p>
      </dgm:t>
    </dgm:pt>
    <dgm:pt modelId="{BF7B0E0D-938F-4D09-BE77-27C87B9D9633}" type="pres">
      <dgm:prSet presAssocID="{BF508584-16DB-4D97-8EDA-8D382E218433}" presName="node" presStyleLbl="node1" presStyleIdx="1" presStyleCnt="9" custRadScaleRad="150811" custRadScaleInc="156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C9B43-7CB2-4EC5-9DF7-F67BD818F50D}" type="pres">
      <dgm:prSet presAssocID="{541818B0-620D-4A1B-A615-8F5A01E633D9}" presName="Name9" presStyleLbl="parChTrans1D2" presStyleIdx="2" presStyleCnt="9"/>
      <dgm:spPr/>
      <dgm:t>
        <a:bodyPr/>
        <a:lstStyle/>
        <a:p>
          <a:endParaRPr lang="en-US"/>
        </a:p>
      </dgm:t>
    </dgm:pt>
    <dgm:pt modelId="{737F16DD-4B07-4174-862D-EC8C3FCC9724}" type="pres">
      <dgm:prSet presAssocID="{541818B0-620D-4A1B-A615-8F5A01E633D9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8B639F9-DD8B-401A-8729-E73CBF5EFCB8}" type="pres">
      <dgm:prSet presAssocID="{40A39C02-09BD-4819-B2A6-D47DCB2AE45B}" presName="node" presStyleLbl="node1" presStyleIdx="2" presStyleCnt="9" custRadScaleRad="180693" custRadScaleInc="8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5144B-CCF1-4125-B311-FC4A130512CF}" type="pres">
      <dgm:prSet presAssocID="{EDAD3D36-A84E-438C-B15C-A69BC7073A1C}" presName="Name9" presStyleLbl="parChTrans1D2" presStyleIdx="3" presStyleCnt="9"/>
      <dgm:spPr/>
      <dgm:t>
        <a:bodyPr/>
        <a:lstStyle/>
        <a:p>
          <a:endParaRPr lang="en-US"/>
        </a:p>
      </dgm:t>
    </dgm:pt>
    <dgm:pt modelId="{BF21B1C9-B7A2-4563-BC56-4F6C3084BFF3}" type="pres">
      <dgm:prSet presAssocID="{EDAD3D36-A84E-438C-B15C-A69BC7073A1C}" presName="connTx" presStyleLbl="parChTrans1D2" presStyleIdx="3" presStyleCnt="9"/>
      <dgm:spPr/>
      <dgm:t>
        <a:bodyPr/>
        <a:lstStyle/>
        <a:p>
          <a:endParaRPr lang="en-US"/>
        </a:p>
      </dgm:t>
    </dgm:pt>
    <dgm:pt modelId="{DE79160E-55F1-4227-AA86-1DC100F43CEF}" type="pres">
      <dgm:prSet presAssocID="{A8F0924F-CC7B-4CB4-ACC9-F1C119B13819}" presName="node" presStyleLbl="node1" presStyleIdx="3" presStyleCnt="9" custRadScaleRad="119898" custRadScaleInc="5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AC73B-5BE7-4959-92DC-6B5D179DF2AF}" type="pres">
      <dgm:prSet presAssocID="{14187F9E-3DA9-4B2F-AB71-A541497C898E}" presName="Name9" presStyleLbl="parChTrans1D2" presStyleIdx="4" presStyleCnt="9"/>
      <dgm:spPr/>
      <dgm:t>
        <a:bodyPr/>
        <a:lstStyle/>
        <a:p>
          <a:endParaRPr lang="en-US"/>
        </a:p>
      </dgm:t>
    </dgm:pt>
    <dgm:pt modelId="{CA2BC48A-A1A9-42F3-9D11-04A868C36513}" type="pres">
      <dgm:prSet presAssocID="{14187F9E-3DA9-4B2F-AB71-A541497C898E}" presName="connTx" presStyleLbl="parChTrans1D2" presStyleIdx="4" presStyleCnt="9"/>
      <dgm:spPr/>
      <dgm:t>
        <a:bodyPr/>
        <a:lstStyle/>
        <a:p>
          <a:endParaRPr lang="en-US"/>
        </a:p>
      </dgm:t>
    </dgm:pt>
    <dgm:pt modelId="{91EA9349-8047-469F-A641-699FB8738A56}" type="pres">
      <dgm:prSet presAssocID="{F01FF05A-2D02-42C2-B601-22C1C9859D41}" presName="node" presStyleLbl="node1" presStyleIdx="4" presStyleCnt="9" custRadScaleRad="88184" custRadScaleInc="-872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C31D1-1CB2-4064-B268-E8AD867EE250}" type="pres">
      <dgm:prSet presAssocID="{A10FA89A-DC4C-4DE5-992D-D4FC971E3216}" presName="Name9" presStyleLbl="parChTrans1D2" presStyleIdx="5" presStyleCnt="9"/>
      <dgm:spPr/>
      <dgm:t>
        <a:bodyPr/>
        <a:lstStyle/>
        <a:p>
          <a:endParaRPr lang="en-US"/>
        </a:p>
      </dgm:t>
    </dgm:pt>
    <dgm:pt modelId="{D06E475F-6B9A-4F31-AA48-41524BFB2D93}" type="pres">
      <dgm:prSet presAssocID="{A10FA89A-DC4C-4DE5-992D-D4FC971E3216}" presName="connTx" presStyleLbl="parChTrans1D2" presStyleIdx="5" presStyleCnt="9"/>
      <dgm:spPr/>
      <dgm:t>
        <a:bodyPr/>
        <a:lstStyle/>
        <a:p>
          <a:endParaRPr lang="en-US"/>
        </a:p>
      </dgm:t>
    </dgm:pt>
    <dgm:pt modelId="{807670B4-D029-4C3D-A332-E5D3D28FAE2A}" type="pres">
      <dgm:prSet presAssocID="{8504E5A3-2D1C-4329-98CE-565DEA52999C}" presName="node" presStyleLbl="node1" presStyleIdx="5" presStyleCnt="9" custRadScaleRad="84811" custRadScaleInc="3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D8D93-2BEF-48E7-AFD9-A57A11D85E20}" type="pres">
      <dgm:prSet presAssocID="{5B814404-AF24-4E41-862F-1E3AD256D38D}" presName="Name9" presStyleLbl="parChTrans1D2" presStyleIdx="6" presStyleCnt="9"/>
      <dgm:spPr/>
      <dgm:t>
        <a:bodyPr/>
        <a:lstStyle/>
        <a:p>
          <a:endParaRPr lang="en-US"/>
        </a:p>
      </dgm:t>
    </dgm:pt>
    <dgm:pt modelId="{2B2A3C4E-EF6F-45C7-B8BF-471B3E055275}" type="pres">
      <dgm:prSet presAssocID="{5B814404-AF24-4E41-862F-1E3AD256D38D}" presName="connTx" presStyleLbl="parChTrans1D2" presStyleIdx="6" presStyleCnt="9"/>
      <dgm:spPr/>
      <dgm:t>
        <a:bodyPr/>
        <a:lstStyle/>
        <a:p>
          <a:endParaRPr lang="en-US"/>
        </a:p>
      </dgm:t>
    </dgm:pt>
    <dgm:pt modelId="{319A387E-D0B0-40A2-A33D-F5C595F7ACCB}" type="pres">
      <dgm:prSet presAssocID="{0FB3CE59-A187-4A86-ACBA-15BE2D664B24}" presName="node" presStyleLbl="node1" presStyleIdx="6" presStyleCnt="9" custRadScaleRad="143560" custRadScaleInc="3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BB84B-EE51-4D6B-9AE9-7E21DDB7B2F3}" type="pres">
      <dgm:prSet presAssocID="{EE7C5046-B8F3-44A6-BD0D-8F35398D737D}" presName="Name9" presStyleLbl="parChTrans1D2" presStyleIdx="7" presStyleCnt="9"/>
      <dgm:spPr/>
      <dgm:t>
        <a:bodyPr/>
        <a:lstStyle/>
        <a:p>
          <a:endParaRPr lang="en-US"/>
        </a:p>
      </dgm:t>
    </dgm:pt>
    <dgm:pt modelId="{CE1C396D-8737-4551-9884-DF074E854BF8}" type="pres">
      <dgm:prSet presAssocID="{EE7C5046-B8F3-44A6-BD0D-8F35398D737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8398075D-5FE0-481A-847D-5161CA823E73}" type="pres">
      <dgm:prSet presAssocID="{504582A3-5DC4-4BC6-BF0D-5434EBD9DDA5}" presName="node" presStyleLbl="node1" presStyleIdx="7" presStyleCnt="9" custRadScaleRad="179692" custRadScaleInc="-3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40079-7F3D-4EE0-A2D8-EC50C62D36BB}" type="pres">
      <dgm:prSet presAssocID="{D83CB1E3-1827-4C4D-8D5D-C68B0CB324DB}" presName="Name9" presStyleLbl="parChTrans1D2" presStyleIdx="8" presStyleCnt="9"/>
      <dgm:spPr/>
      <dgm:t>
        <a:bodyPr/>
        <a:lstStyle/>
        <a:p>
          <a:endParaRPr lang="en-US"/>
        </a:p>
      </dgm:t>
    </dgm:pt>
    <dgm:pt modelId="{580984BB-190A-4ADD-8AE4-776C6E210C2C}" type="pres">
      <dgm:prSet presAssocID="{D83CB1E3-1827-4C4D-8D5D-C68B0CB324D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ABF0EA46-9D06-4FCC-B726-1A0736364779}" type="pres">
      <dgm:prSet presAssocID="{650CC573-AF17-4FA7-8D96-0BCE9E0F3E01}" presName="node" presStyleLbl="node1" presStyleIdx="8" presStyleCnt="9" custRadScaleRad="132310" custRadScaleInc="-112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2FB1E-59CE-43F3-8AF7-DABA7DA11108}" type="presOf" srcId="{5B814404-AF24-4E41-862F-1E3AD256D38D}" destId="{2B2A3C4E-EF6F-45C7-B8BF-471B3E055275}" srcOrd="1" destOrd="0" presId="urn:microsoft.com/office/officeart/2005/8/layout/radial1"/>
    <dgm:cxn modelId="{FD32F976-193B-4044-A107-3AB89376EB5B}" srcId="{5A031727-1EBE-4B12-81BD-671F0AC23573}" destId="{C54793F9-0C2F-4D03-AFB0-18CEF9B54FEF}" srcOrd="0" destOrd="0" parTransId="{99D74051-D935-4D46-8E31-921074EA0E02}" sibTransId="{1AEEAC67-47BC-4AB7-9AC7-1BEA9395D0C9}"/>
    <dgm:cxn modelId="{0CBC86E0-C504-43EC-865B-65E8D9B9CDBF}" srcId="{5A031727-1EBE-4B12-81BD-671F0AC23573}" destId="{F01FF05A-2D02-42C2-B601-22C1C9859D41}" srcOrd="4" destOrd="0" parTransId="{14187F9E-3DA9-4B2F-AB71-A541497C898E}" sibTransId="{4BD6F2BE-BA8B-496D-8B13-D99821B2E692}"/>
    <dgm:cxn modelId="{88BEB3E2-9252-425D-8A20-CD2FC9256B13}" type="presOf" srcId="{EE7C5046-B8F3-44A6-BD0D-8F35398D737D}" destId="{C17BB84B-EE51-4D6B-9AE9-7E21DDB7B2F3}" srcOrd="0" destOrd="0" presId="urn:microsoft.com/office/officeart/2005/8/layout/radial1"/>
    <dgm:cxn modelId="{5F24D4BE-34C2-4C14-B527-7DFBFB0E712E}" type="presOf" srcId="{99D74051-D935-4D46-8E31-921074EA0E02}" destId="{49E1EA2B-C866-48EB-BF4E-30436A22E707}" srcOrd="1" destOrd="0" presId="urn:microsoft.com/office/officeart/2005/8/layout/radial1"/>
    <dgm:cxn modelId="{3A2D345F-D98E-4CB3-91FF-0A9AB080995E}" type="presOf" srcId="{5B814404-AF24-4E41-862F-1E3AD256D38D}" destId="{0CED8D93-2BEF-48E7-AFD9-A57A11D85E20}" srcOrd="0" destOrd="0" presId="urn:microsoft.com/office/officeart/2005/8/layout/radial1"/>
    <dgm:cxn modelId="{F6FC036F-3032-4F07-A4AF-D6A11A1BF3F4}" srcId="{F5F8B646-9544-48C8-91F2-48D65158E4AD}" destId="{5A031727-1EBE-4B12-81BD-671F0AC23573}" srcOrd="0" destOrd="0" parTransId="{177AC89D-4DB6-4662-8EE1-409E86D2FA6D}" sibTransId="{E9D1548A-C1B6-4383-8ED0-22150CD45AF5}"/>
    <dgm:cxn modelId="{680C9A81-6B8F-4DB3-92D4-0759DB840BF8}" type="presOf" srcId="{99D74051-D935-4D46-8E31-921074EA0E02}" destId="{F1460F1B-9C8C-4059-BA88-E1504A715EC1}" srcOrd="0" destOrd="0" presId="urn:microsoft.com/office/officeart/2005/8/layout/radial1"/>
    <dgm:cxn modelId="{3D68D525-F2E3-48A0-9457-8D991B6E05A9}" srcId="{5A031727-1EBE-4B12-81BD-671F0AC23573}" destId="{BF508584-16DB-4D97-8EDA-8D382E218433}" srcOrd="1" destOrd="0" parTransId="{6749666B-36C9-4A9E-A0B3-347E055A7249}" sibTransId="{01CCF520-9A95-4198-99E1-8F0085281432}"/>
    <dgm:cxn modelId="{B69E4942-4549-482C-B002-A71ADA0BD9E4}" srcId="{5A031727-1EBE-4B12-81BD-671F0AC23573}" destId="{40A39C02-09BD-4819-B2A6-D47DCB2AE45B}" srcOrd="2" destOrd="0" parTransId="{541818B0-620D-4A1B-A615-8F5A01E633D9}" sibTransId="{2F245B80-C83F-459D-8753-842A86D035FB}"/>
    <dgm:cxn modelId="{F7EF113C-9607-47C8-8E24-96C703A603B4}" type="presOf" srcId="{14187F9E-3DA9-4B2F-AB71-A541497C898E}" destId="{CA2BC48A-A1A9-42F3-9D11-04A868C36513}" srcOrd="1" destOrd="0" presId="urn:microsoft.com/office/officeart/2005/8/layout/radial1"/>
    <dgm:cxn modelId="{EADBE8AA-FF8A-4E9D-AC1D-C98AD4052FC3}" srcId="{5A031727-1EBE-4B12-81BD-671F0AC23573}" destId="{504582A3-5DC4-4BC6-BF0D-5434EBD9DDA5}" srcOrd="7" destOrd="0" parTransId="{EE7C5046-B8F3-44A6-BD0D-8F35398D737D}" sibTransId="{DFB3CE8B-AB3B-47EF-96C7-8F5B1223109D}"/>
    <dgm:cxn modelId="{ED46BC5C-2B9F-4B10-8C07-38484D36845C}" srcId="{5A031727-1EBE-4B12-81BD-671F0AC23573}" destId="{A8F0924F-CC7B-4CB4-ACC9-F1C119B13819}" srcOrd="3" destOrd="0" parTransId="{EDAD3D36-A84E-438C-B15C-A69BC7073A1C}" sibTransId="{ACE50000-2318-4C64-BFC1-47A02F16E6EF}"/>
    <dgm:cxn modelId="{760900F4-C34D-491C-B6F2-FBFA14634DE9}" type="presOf" srcId="{A10FA89A-DC4C-4DE5-992D-D4FC971E3216}" destId="{032C31D1-1CB2-4064-B268-E8AD867EE250}" srcOrd="0" destOrd="0" presId="urn:microsoft.com/office/officeart/2005/8/layout/radial1"/>
    <dgm:cxn modelId="{D4A84934-9C42-4662-8BA4-600B0E0AA395}" type="presOf" srcId="{6749666B-36C9-4A9E-A0B3-347E055A7249}" destId="{631AE5C8-431E-4EBF-B0FC-D8E6AE7C3D16}" srcOrd="1" destOrd="0" presId="urn:microsoft.com/office/officeart/2005/8/layout/radial1"/>
    <dgm:cxn modelId="{FE4DFA22-5605-4857-AB2D-3EEB5B7527BE}" type="presOf" srcId="{C54793F9-0C2F-4D03-AFB0-18CEF9B54FEF}" destId="{8011A6FA-7D0F-48D9-AF7E-136350F37701}" srcOrd="0" destOrd="0" presId="urn:microsoft.com/office/officeart/2005/8/layout/radial1"/>
    <dgm:cxn modelId="{AA586B86-C61A-4A61-A6B8-556DA28E340F}" type="presOf" srcId="{F01FF05A-2D02-42C2-B601-22C1C9859D41}" destId="{91EA9349-8047-469F-A641-699FB8738A56}" srcOrd="0" destOrd="0" presId="urn:microsoft.com/office/officeart/2005/8/layout/radial1"/>
    <dgm:cxn modelId="{8AAEFE3B-A97D-434D-B301-694B1FF593B7}" type="presOf" srcId="{541818B0-620D-4A1B-A615-8F5A01E633D9}" destId="{AD5C9B43-7CB2-4EC5-9DF7-F67BD818F50D}" srcOrd="0" destOrd="0" presId="urn:microsoft.com/office/officeart/2005/8/layout/radial1"/>
    <dgm:cxn modelId="{4E42C2F4-2D9A-4102-A2D0-FC362AE6E548}" type="presOf" srcId="{8504E5A3-2D1C-4329-98CE-565DEA52999C}" destId="{807670B4-D029-4C3D-A332-E5D3D28FAE2A}" srcOrd="0" destOrd="0" presId="urn:microsoft.com/office/officeart/2005/8/layout/radial1"/>
    <dgm:cxn modelId="{AA7AE693-17B3-4881-892B-A0D6250F2031}" type="presOf" srcId="{EDAD3D36-A84E-438C-B15C-A69BC7073A1C}" destId="{BF21B1C9-B7A2-4563-BC56-4F6C3084BFF3}" srcOrd="1" destOrd="0" presId="urn:microsoft.com/office/officeart/2005/8/layout/radial1"/>
    <dgm:cxn modelId="{ED921EB2-AD2D-4FAB-9D91-7F02ED34C43C}" type="presOf" srcId="{A8F0924F-CC7B-4CB4-ACC9-F1C119B13819}" destId="{DE79160E-55F1-4227-AA86-1DC100F43CEF}" srcOrd="0" destOrd="0" presId="urn:microsoft.com/office/officeart/2005/8/layout/radial1"/>
    <dgm:cxn modelId="{94B55253-FDEF-4EA8-B726-625603DD6637}" type="presOf" srcId="{541818B0-620D-4A1B-A615-8F5A01E633D9}" destId="{737F16DD-4B07-4174-862D-EC8C3FCC9724}" srcOrd="1" destOrd="0" presId="urn:microsoft.com/office/officeart/2005/8/layout/radial1"/>
    <dgm:cxn modelId="{CDF7CE3A-B334-47E0-B25A-76C55ACBA1A7}" type="presOf" srcId="{EDAD3D36-A84E-438C-B15C-A69BC7073A1C}" destId="{00D5144B-CCF1-4125-B311-FC4A130512CF}" srcOrd="0" destOrd="0" presId="urn:microsoft.com/office/officeart/2005/8/layout/radial1"/>
    <dgm:cxn modelId="{CC018EA6-329A-43AB-840C-CCDB954C99B5}" type="presOf" srcId="{6749666B-36C9-4A9E-A0B3-347E055A7249}" destId="{A1A02C38-BE4A-4F0D-ADF8-315159628AD2}" srcOrd="0" destOrd="0" presId="urn:microsoft.com/office/officeart/2005/8/layout/radial1"/>
    <dgm:cxn modelId="{E437ED3B-ADC9-48FF-AAFC-987D6235A623}" srcId="{5A031727-1EBE-4B12-81BD-671F0AC23573}" destId="{8504E5A3-2D1C-4329-98CE-565DEA52999C}" srcOrd="5" destOrd="0" parTransId="{A10FA89A-DC4C-4DE5-992D-D4FC971E3216}" sibTransId="{DEDD3BD3-5DFD-4CCC-988E-7C772E2E1CAB}"/>
    <dgm:cxn modelId="{64D9C973-3DFD-4116-830F-3755514D6862}" type="presOf" srcId="{5A031727-1EBE-4B12-81BD-671F0AC23573}" destId="{F56D27A1-0B5C-4081-91A9-E8BAFF104069}" srcOrd="0" destOrd="0" presId="urn:microsoft.com/office/officeart/2005/8/layout/radial1"/>
    <dgm:cxn modelId="{B3D02868-CD51-4C92-8D19-7D84B9491A29}" srcId="{5A031727-1EBE-4B12-81BD-671F0AC23573}" destId="{650CC573-AF17-4FA7-8D96-0BCE9E0F3E01}" srcOrd="8" destOrd="0" parTransId="{D83CB1E3-1827-4C4D-8D5D-C68B0CB324DB}" sibTransId="{4CC3201A-3AE3-43F0-BDA4-FFDA802F5753}"/>
    <dgm:cxn modelId="{B7F686DC-F42E-4321-AB96-ABE3AEF80B58}" type="presOf" srcId="{BF508584-16DB-4D97-8EDA-8D382E218433}" destId="{BF7B0E0D-938F-4D09-BE77-27C87B9D9633}" srcOrd="0" destOrd="0" presId="urn:microsoft.com/office/officeart/2005/8/layout/radial1"/>
    <dgm:cxn modelId="{A9A56B9A-E6A0-4DE1-9DE0-8563E6EA0723}" type="presOf" srcId="{14187F9E-3DA9-4B2F-AB71-A541497C898E}" destId="{9E7AC73B-5BE7-4959-92DC-6B5D179DF2AF}" srcOrd="0" destOrd="0" presId="urn:microsoft.com/office/officeart/2005/8/layout/radial1"/>
    <dgm:cxn modelId="{7E5ACC3B-77DA-4EC5-9766-C05E8D45847F}" type="presOf" srcId="{A10FA89A-DC4C-4DE5-992D-D4FC971E3216}" destId="{D06E475F-6B9A-4F31-AA48-41524BFB2D93}" srcOrd="1" destOrd="0" presId="urn:microsoft.com/office/officeart/2005/8/layout/radial1"/>
    <dgm:cxn modelId="{15507E31-1EDC-4A4B-AAC6-73FBF847ED5F}" type="presOf" srcId="{650CC573-AF17-4FA7-8D96-0BCE9E0F3E01}" destId="{ABF0EA46-9D06-4FCC-B726-1A0736364779}" srcOrd="0" destOrd="0" presId="urn:microsoft.com/office/officeart/2005/8/layout/radial1"/>
    <dgm:cxn modelId="{870F1C23-E61A-42A9-8A9E-6D53DCA9DED1}" type="presOf" srcId="{EE7C5046-B8F3-44A6-BD0D-8F35398D737D}" destId="{CE1C396D-8737-4551-9884-DF074E854BF8}" srcOrd="1" destOrd="0" presId="urn:microsoft.com/office/officeart/2005/8/layout/radial1"/>
    <dgm:cxn modelId="{9699106F-258F-41BB-9DD0-8C70CE0A0BCA}" type="presOf" srcId="{0FB3CE59-A187-4A86-ACBA-15BE2D664B24}" destId="{319A387E-D0B0-40A2-A33D-F5C595F7ACCB}" srcOrd="0" destOrd="0" presId="urn:microsoft.com/office/officeart/2005/8/layout/radial1"/>
    <dgm:cxn modelId="{7C31B07B-FF9D-4F20-8631-766172B3B343}" type="presOf" srcId="{40A39C02-09BD-4819-B2A6-D47DCB2AE45B}" destId="{D8B639F9-DD8B-401A-8729-E73CBF5EFCB8}" srcOrd="0" destOrd="0" presId="urn:microsoft.com/office/officeart/2005/8/layout/radial1"/>
    <dgm:cxn modelId="{C6DB63BC-419A-428F-8EFC-30B010BF853F}" srcId="{5A031727-1EBE-4B12-81BD-671F0AC23573}" destId="{0FB3CE59-A187-4A86-ACBA-15BE2D664B24}" srcOrd="6" destOrd="0" parTransId="{5B814404-AF24-4E41-862F-1E3AD256D38D}" sibTransId="{81DB5523-3C43-46C2-BA75-C19FA45E2C15}"/>
    <dgm:cxn modelId="{99567E89-72ED-483C-BD69-64546F97886C}" type="presOf" srcId="{F5F8B646-9544-48C8-91F2-48D65158E4AD}" destId="{6BA2007E-8B79-4432-A72C-D15007964FAB}" srcOrd="0" destOrd="0" presId="urn:microsoft.com/office/officeart/2005/8/layout/radial1"/>
    <dgm:cxn modelId="{F1633039-5313-4694-BE63-EC57160B104D}" type="presOf" srcId="{504582A3-5DC4-4BC6-BF0D-5434EBD9DDA5}" destId="{8398075D-5FE0-481A-847D-5161CA823E73}" srcOrd="0" destOrd="0" presId="urn:microsoft.com/office/officeart/2005/8/layout/radial1"/>
    <dgm:cxn modelId="{37919652-D1B4-4C1B-B8E5-9678BF79E474}" type="presOf" srcId="{D83CB1E3-1827-4C4D-8D5D-C68B0CB324DB}" destId="{6E640079-7F3D-4EE0-A2D8-EC50C62D36BB}" srcOrd="0" destOrd="0" presId="urn:microsoft.com/office/officeart/2005/8/layout/radial1"/>
    <dgm:cxn modelId="{E5D7ED07-A48A-446D-ADB0-D9F4730E2228}" type="presOf" srcId="{D83CB1E3-1827-4C4D-8D5D-C68B0CB324DB}" destId="{580984BB-190A-4ADD-8AE4-776C6E210C2C}" srcOrd="1" destOrd="0" presId="urn:microsoft.com/office/officeart/2005/8/layout/radial1"/>
    <dgm:cxn modelId="{2ED8A9AD-5E46-4381-B42A-4073CA8ED7AF}" type="presParOf" srcId="{6BA2007E-8B79-4432-A72C-D15007964FAB}" destId="{F56D27A1-0B5C-4081-91A9-E8BAFF104069}" srcOrd="0" destOrd="0" presId="urn:microsoft.com/office/officeart/2005/8/layout/radial1"/>
    <dgm:cxn modelId="{7BF736C4-4507-4FC0-8A1C-DBC6105C56F8}" type="presParOf" srcId="{6BA2007E-8B79-4432-A72C-D15007964FAB}" destId="{F1460F1B-9C8C-4059-BA88-E1504A715EC1}" srcOrd="1" destOrd="0" presId="urn:microsoft.com/office/officeart/2005/8/layout/radial1"/>
    <dgm:cxn modelId="{136D8B7D-D6CF-4844-BB53-06C25C0382D2}" type="presParOf" srcId="{F1460F1B-9C8C-4059-BA88-E1504A715EC1}" destId="{49E1EA2B-C866-48EB-BF4E-30436A22E707}" srcOrd="0" destOrd="0" presId="urn:microsoft.com/office/officeart/2005/8/layout/radial1"/>
    <dgm:cxn modelId="{A6067B95-7A92-4572-8672-66ADC9EB9F6F}" type="presParOf" srcId="{6BA2007E-8B79-4432-A72C-D15007964FAB}" destId="{8011A6FA-7D0F-48D9-AF7E-136350F37701}" srcOrd="2" destOrd="0" presId="urn:microsoft.com/office/officeart/2005/8/layout/radial1"/>
    <dgm:cxn modelId="{6E62ED15-3F84-400C-B200-CB132F7DC20E}" type="presParOf" srcId="{6BA2007E-8B79-4432-A72C-D15007964FAB}" destId="{A1A02C38-BE4A-4F0D-ADF8-315159628AD2}" srcOrd="3" destOrd="0" presId="urn:microsoft.com/office/officeart/2005/8/layout/radial1"/>
    <dgm:cxn modelId="{5C53A5C8-A6E6-4DED-A4FF-6E1CB9FCC4DA}" type="presParOf" srcId="{A1A02C38-BE4A-4F0D-ADF8-315159628AD2}" destId="{631AE5C8-431E-4EBF-B0FC-D8E6AE7C3D16}" srcOrd="0" destOrd="0" presId="urn:microsoft.com/office/officeart/2005/8/layout/radial1"/>
    <dgm:cxn modelId="{14DF6ED7-B3DD-4CA6-A213-CB3F98B81185}" type="presParOf" srcId="{6BA2007E-8B79-4432-A72C-D15007964FAB}" destId="{BF7B0E0D-938F-4D09-BE77-27C87B9D9633}" srcOrd="4" destOrd="0" presId="urn:microsoft.com/office/officeart/2005/8/layout/radial1"/>
    <dgm:cxn modelId="{4DE952AC-0F51-4678-98E7-87ECE6AA3601}" type="presParOf" srcId="{6BA2007E-8B79-4432-A72C-D15007964FAB}" destId="{AD5C9B43-7CB2-4EC5-9DF7-F67BD818F50D}" srcOrd="5" destOrd="0" presId="urn:microsoft.com/office/officeart/2005/8/layout/radial1"/>
    <dgm:cxn modelId="{8A2B6DB8-B2A6-4C0D-886A-8A681DD8B283}" type="presParOf" srcId="{AD5C9B43-7CB2-4EC5-9DF7-F67BD818F50D}" destId="{737F16DD-4B07-4174-862D-EC8C3FCC9724}" srcOrd="0" destOrd="0" presId="urn:microsoft.com/office/officeart/2005/8/layout/radial1"/>
    <dgm:cxn modelId="{C144331C-3A83-44FF-ABB8-59E97739E59B}" type="presParOf" srcId="{6BA2007E-8B79-4432-A72C-D15007964FAB}" destId="{D8B639F9-DD8B-401A-8729-E73CBF5EFCB8}" srcOrd="6" destOrd="0" presId="urn:microsoft.com/office/officeart/2005/8/layout/radial1"/>
    <dgm:cxn modelId="{FCAA0214-F9B9-45C3-80F4-94B582F2E178}" type="presParOf" srcId="{6BA2007E-8B79-4432-A72C-D15007964FAB}" destId="{00D5144B-CCF1-4125-B311-FC4A130512CF}" srcOrd="7" destOrd="0" presId="urn:microsoft.com/office/officeart/2005/8/layout/radial1"/>
    <dgm:cxn modelId="{DE707BB2-7BB4-4FD2-B8FE-1977E7E92A35}" type="presParOf" srcId="{00D5144B-CCF1-4125-B311-FC4A130512CF}" destId="{BF21B1C9-B7A2-4563-BC56-4F6C3084BFF3}" srcOrd="0" destOrd="0" presId="urn:microsoft.com/office/officeart/2005/8/layout/radial1"/>
    <dgm:cxn modelId="{E660FDFA-DB13-4F16-98D3-FBC76EB3B085}" type="presParOf" srcId="{6BA2007E-8B79-4432-A72C-D15007964FAB}" destId="{DE79160E-55F1-4227-AA86-1DC100F43CEF}" srcOrd="8" destOrd="0" presId="urn:microsoft.com/office/officeart/2005/8/layout/radial1"/>
    <dgm:cxn modelId="{83229346-7EA9-49D0-9908-AFBCC9AC4570}" type="presParOf" srcId="{6BA2007E-8B79-4432-A72C-D15007964FAB}" destId="{9E7AC73B-5BE7-4959-92DC-6B5D179DF2AF}" srcOrd="9" destOrd="0" presId="urn:microsoft.com/office/officeart/2005/8/layout/radial1"/>
    <dgm:cxn modelId="{2AB94E2D-F00F-4BBC-AD67-6812EA982B1D}" type="presParOf" srcId="{9E7AC73B-5BE7-4959-92DC-6B5D179DF2AF}" destId="{CA2BC48A-A1A9-42F3-9D11-04A868C36513}" srcOrd="0" destOrd="0" presId="urn:microsoft.com/office/officeart/2005/8/layout/radial1"/>
    <dgm:cxn modelId="{60292C8E-4A33-4EB9-A515-18A374F5D726}" type="presParOf" srcId="{6BA2007E-8B79-4432-A72C-D15007964FAB}" destId="{91EA9349-8047-469F-A641-699FB8738A56}" srcOrd="10" destOrd="0" presId="urn:microsoft.com/office/officeart/2005/8/layout/radial1"/>
    <dgm:cxn modelId="{0D79E5EF-B44D-4D6E-8503-CD606FB6C241}" type="presParOf" srcId="{6BA2007E-8B79-4432-A72C-D15007964FAB}" destId="{032C31D1-1CB2-4064-B268-E8AD867EE250}" srcOrd="11" destOrd="0" presId="urn:microsoft.com/office/officeart/2005/8/layout/radial1"/>
    <dgm:cxn modelId="{6BC78B4A-4B58-4E18-A7F9-137D6552F1CE}" type="presParOf" srcId="{032C31D1-1CB2-4064-B268-E8AD867EE250}" destId="{D06E475F-6B9A-4F31-AA48-41524BFB2D93}" srcOrd="0" destOrd="0" presId="urn:microsoft.com/office/officeart/2005/8/layout/radial1"/>
    <dgm:cxn modelId="{723ACC40-C93D-4ADF-9B6B-31F0CE7B1D8C}" type="presParOf" srcId="{6BA2007E-8B79-4432-A72C-D15007964FAB}" destId="{807670B4-D029-4C3D-A332-E5D3D28FAE2A}" srcOrd="12" destOrd="0" presId="urn:microsoft.com/office/officeart/2005/8/layout/radial1"/>
    <dgm:cxn modelId="{F855390D-B941-49AF-B711-3020DC837C67}" type="presParOf" srcId="{6BA2007E-8B79-4432-A72C-D15007964FAB}" destId="{0CED8D93-2BEF-48E7-AFD9-A57A11D85E20}" srcOrd="13" destOrd="0" presId="urn:microsoft.com/office/officeart/2005/8/layout/radial1"/>
    <dgm:cxn modelId="{CEAE60EC-757E-407E-98E9-9622434E1E09}" type="presParOf" srcId="{0CED8D93-2BEF-48E7-AFD9-A57A11D85E20}" destId="{2B2A3C4E-EF6F-45C7-B8BF-471B3E055275}" srcOrd="0" destOrd="0" presId="urn:microsoft.com/office/officeart/2005/8/layout/radial1"/>
    <dgm:cxn modelId="{44DD62CF-85E8-45E4-8AB2-EFECEF64DDED}" type="presParOf" srcId="{6BA2007E-8B79-4432-A72C-D15007964FAB}" destId="{319A387E-D0B0-40A2-A33D-F5C595F7ACCB}" srcOrd="14" destOrd="0" presId="urn:microsoft.com/office/officeart/2005/8/layout/radial1"/>
    <dgm:cxn modelId="{2FA1A21E-15C5-4601-B29A-73014C3F4F5F}" type="presParOf" srcId="{6BA2007E-8B79-4432-A72C-D15007964FAB}" destId="{C17BB84B-EE51-4D6B-9AE9-7E21DDB7B2F3}" srcOrd="15" destOrd="0" presId="urn:microsoft.com/office/officeart/2005/8/layout/radial1"/>
    <dgm:cxn modelId="{30600BE4-83EC-4BF2-A1EB-32C020FC5172}" type="presParOf" srcId="{C17BB84B-EE51-4D6B-9AE9-7E21DDB7B2F3}" destId="{CE1C396D-8737-4551-9884-DF074E854BF8}" srcOrd="0" destOrd="0" presId="urn:microsoft.com/office/officeart/2005/8/layout/radial1"/>
    <dgm:cxn modelId="{4136FD6E-9AC9-4CC9-8CE2-8C43817A0001}" type="presParOf" srcId="{6BA2007E-8B79-4432-A72C-D15007964FAB}" destId="{8398075D-5FE0-481A-847D-5161CA823E73}" srcOrd="16" destOrd="0" presId="urn:microsoft.com/office/officeart/2005/8/layout/radial1"/>
    <dgm:cxn modelId="{C6A995B7-A993-44AA-97BD-1EE20BF6E113}" type="presParOf" srcId="{6BA2007E-8B79-4432-A72C-D15007964FAB}" destId="{6E640079-7F3D-4EE0-A2D8-EC50C62D36BB}" srcOrd="17" destOrd="0" presId="urn:microsoft.com/office/officeart/2005/8/layout/radial1"/>
    <dgm:cxn modelId="{29D342DD-B68A-4A9F-8EDC-85113D674C5C}" type="presParOf" srcId="{6E640079-7F3D-4EE0-A2D8-EC50C62D36BB}" destId="{580984BB-190A-4ADD-8AE4-776C6E210C2C}" srcOrd="0" destOrd="0" presId="urn:microsoft.com/office/officeart/2005/8/layout/radial1"/>
    <dgm:cxn modelId="{51D178ED-3A17-4774-9141-D1E5C9F8778C}" type="presParOf" srcId="{6BA2007E-8B79-4432-A72C-D15007964FAB}" destId="{ABF0EA46-9D06-4FCC-B726-1A073636477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8B646-9544-48C8-91F2-48D65158E4A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031727-1EBE-4B12-81BD-671F0AC23573}">
      <dgm:prSet phldrT="[Text]"/>
      <dgm:spPr/>
      <dgm:t>
        <a:bodyPr/>
        <a:lstStyle/>
        <a:p>
          <a:r>
            <a:rPr lang="en-GB" dirty="0"/>
            <a:t>Revision</a:t>
          </a:r>
        </a:p>
      </dgm:t>
    </dgm:pt>
    <dgm:pt modelId="{177AC89D-4DB6-4662-8EE1-409E86D2FA6D}" type="parTrans" cxnId="{F6FC036F-3032-4F07-A4AF-D6A11A1BF3F4}">
      <dgm:prSet/>
      <dgm:spPr/>
      <dgm:t>
        <a:bodyPr/>
        <a:lstStyle/>
        <a:p>
          <a:endParaRPr lang="en-GB"/>
        </a:p>
      </dgm:t>
    </dgm:pt>
    <dgm:pt modelId="{E9D1548A-C1B6-4383-8ED0-22150CD45AF5}" type="sibTrans" cxnId="{F6FC036F-3032-4F07-A4AF-D6A11A1BF3F4}">
      <dgm:prSet/>
      <dgm:spPr/>
      <dgm:t>
        <a:bodyPr/>
        <a:lstStyle/>
        <a:p>
          <a:endParaRPr lang="en-GB"/>
        </a:p>
      </dgm:t>
    </dgm:pt>
    <dgm:pt modelId="{C54793F9-0C2F-4D03-AFB0-18CEF9B54FEF}">
      <dgm:prSet phldrT="[Text]"/>
      <dgm:spPr/>
      <dgm:t>
        <a:bodyPr/>
        <a:lstStyle/>
        <a:p>
          <a:r>
            <a:rPr lang="en-GB" dirty="0"/>
            <a:t>Revision break</a:t>
          </a:r>
        </a:p>
      </dgm:t>
    </dgm:pt>
    <dgm:pt modelId="{99D74051-D935-4D46-8E31-921074EA0E02}" type="parTrans" cxnId="{FD32F976-193B-4044-A107-3AB89376EB5B}">
      <dgm:prSet/>
      <dgm:spPr/>
      <dgm:t>
        <a:bodyPr/>
        <a:lstStyle/>
        <a:p>
          <a:endParaRPr lang="en-GB"/>
        </a:p>
      </dgm:t>
    </dgm:pt>
    <dgm:pt modelId="{1AEEAC67-47BC-4AB7-9AC7-1BEA9395D0C9}" type="sibTrans" cxnId="{FD32F976-193B-4044-A107-3AB89376EB5B}">
      <dgm:prSet/>
      <dgm:spPr/>
      <dgm:t>
        <a:bodyPr/>
        <a:lstStyle/>
        <a:p>
          <a:endParaRPr lang="en-GB"/>
        </a:p>
      </dgm:t>
    </dgm:pt>
    <dgm:pt modelId="{ED9B2CDE-5E15-4E66-98E8-4A8D777B9877}">
      <dgm:prSet phldrT="[Text]"/>
      <dgm:spPr/>
      <dgm:t>
        <a:bodyPr/>
        <a:lstStyle/>
        <a:p>
          <a:r>
            <a:rPr lang="en-GB" dirty="0"/>
            <a:t>Small steps</a:t>
          </a:r>
        </a:p>
      </dgm:t>
    </dgm:pt>
    <dgm:pt modelId="{6714908E-14A8-4DB1-8246-C532E03D518A}" type="parTrans" cxnId="{4210AC08-4EE0-4DAF-A5C3-69F647C3E056}">
      <dgm:prSet/>
      <dgm:spPr/>
      <dgm:t>
        <a:bodyPr/>
        <a:lstStyle/>
        <a:p>
          <a:endParaRPr lang="en-GB"/>
        </a:p>
      </dgm:t>
    </dgm:pt>
    <dgm:pt modelId="{6C44412D-37FE-4F85-9C33-5DCF6C250232}" type="sibTrans" cxnId="{4210AC08-4EE0-4DAF-A5C3-69F647C3E056}">
      <dgm:prSet/>
      <dgm:spPr/>
      <dgm:t>
        <a:bodyPr/>
        <a:lstStyle/>
        <a:p>
          <a:endParaRPr lang="en-GB"/>
        </a:p>
      </dgm:t>
    </dgm:pt>
    <dgm:pt modelId="{78959E16-3812-4C16-AE6E-E901FBF55372}">
      <dgm:prSet phldrT="[Text]"/>
      <dgm:spPr/>
      <dgm:t>
        <a:bodyPr/>
        <a:lstStyle/>
        <a:p>
          <a:r>
            <a:rPr lang="en-GB" dirty="0"/>
            <a:t>Realistic timetable</a:t>
          </a:r>
        </a:p>
      </dgm:t>
    </dgm:pt>
    <dgm:pt modelId="{0C694978-5C3C-4067-A1F6-0FEB078F8DBC}" type="parTrans" cxnId="{18A7ACFA-A6C3-47A0-B597-555EBE9F5439}">
      <dgm:prSet/>
      <dgm:spPr/>
      <dgm:t>
        <a:bodyPr/>
        <a:lstStyle/>
        <a:p>
          <a:endParaRPr lang="en-GB"/>
        </a:p>
      </dgm:t>
    </dgm:pt>
    <dgm:pt modelId="{DB5B53E7-7F51-4763-BF4C-30DF9C723B44}" type="sibTrans" cxnId="{18A7ACFA-A6C3-47A0-B597-555EBE9F5439}">
      <dgm:prSet/>
      <dgm:spPr/>
      <dgm:t>
        <a:bodyPr/>
        <a:lstStyle/>
        <a:p>
          <a:endParaRPr lang="en-GB"/>
        </a:p>
      </dgm:t>
    </dgm:pt>
    <dgm:pt modelId="{060EBD6D-072B-49DB-8E95-FCEBC65E5C47}">
      <dgm:prSet phldrT="[Text]"/>
      <dgm:spPr/>
      <dgm:t>
        <a:bodyPr/>
        <a:lstStyle/>
        <a:p>
          <a:r>
            <a:rPr lang="en-GB" dirty="0"/>
            <a:t>Little and often</a:t>
          </a:r>
        </a:p>
      </dgm:t>
    </dgm:pt>
    <dgm:pt modelId="{87F89C32-3A48-494D-B1A2-46F48B2D57BD}" type="parTrans" cxnId="{4E447B13-6DFB-4CF2-946D-2FF6B5374538}">
      <dgm:prSet/>
      <dgm:spPr/>
      <dgm:t>
        <a:bodyPr/>
        <a:lstStyle/>
        <a:p>
          <a:endParaRPr lang="en-GB"/>
        </a:p>
      </dgm:t>
    </dgm:pt>
    <dgm:pt modelId="{8505ED5A-EF73-4334-A056-7A230E9A3F61}" type="sibTrans" cxnId="{4E447B13-6DFB-4CF2-946D-2FF6B5374538}">
      <dgm:prSet/>
      <dgm:spPr/>
      <dgm:t>
        <a:bodyPr/>
        <a:lstStyle/>
        <a:p>
          <a:endParaRPr lang="en-GB"/>
        </a:p>
      </dgm:t>
    </dgm:pt>
    <dgm:pt modelId="{298B1FA4-AAF3-448B-BD15-6036999F8DE7}">
      <dgm:prSet phldrT="[Text]"/>
      <dgm:spPr/>
      <dgm:t>
        <a:bodyPr/>
        <a:lstStyle/>
        <a:p>
          <a:r>
            <a:rPr lang="en-GB" dirty="0"/>
            <a:t>Plan in rewards</a:t>
          </a:r>
        </a:p>
      </dgm:t>
    </dgm:pt>
    <dgm:pt modelId="{E68B23EB-2B97-47B8-A7F9-53534747F234}" type="parTrans" cxnId="{73873880-9387-43F1-840E-03D77679FB06}">
      <dgm:prSet/>
      <dgm:spPr/>
      <dgm:t>
        <a:bodyPr/>
        <a:lstStyle/>
        <a:p>
          <a:endParaRPr lang="en-GB"/>
        </a:p>
      </dgm:t>
    </dgm:pt>
    <dgm:pt modelId="{96C944FE-8206-4E02-AE67-107DA653247A}" type="sibTrans" cxnId="{73873880-9387-43F1-840E-03D77679FB06}">
      <dgm:prSet/>
      <dgm:spPr/>
      <dgm:t>
        <a:bodyPr/>
        <a:lstStyle/>
        <a:p>
          <a:endParaRPr lang="en-GB"/>
        </a:p>
      </dgm:t>
    </dgm:pt>
    <dgm:pt modelId="{4CC6949B-4951-46CE-B358-78FEF261AA34}">
      <dgm:prSet phldrT="[Text]"/>
      <dgm:spPr/>
      <dgm:t>
        <a:bodyPr/>
        <a:lstStyle/>
        <a:p>
          <a:r>
            <a:rPr lang="en-GB" dirty="0"/>
            <a:t>Mix it up</a:t>
          </a:r>
        </a:p>
      </dgm:t>
    </dgm:pt>
    <dgm:pt modelId="{77EC2DF9-F450-46D9-AD3E-16B39D63E180}" type="parTrans" cxnId="{81BBADCD-3921-4277-A72D-EC3311C98C9F}">
      <dgm:prSet/>
      <dgm:spPr/>
      <dgm:t>
        <a:bodyPr/>
        <a:lstStyle/>
        <a:p>
          <a:endParaRPr lang="en-GB"/>
        </a:p>
      </dgm:t>
    </dgm:pt>
    <dgm:pt modelId="{EB4DA8E9-0B79-4733-97A0-4226281CC852}" type="sibTrans" cxnId="{81BBADCD-3921-4277-A72D-EC3311C98C9F}">
      <dgm:prSet/>
      <dgm:spPr/>
      <dgm:t>
        <a:bodyPr/>
        <a:lstStyle/>
        <a:p>
          <a:endParaRPr lang="en-GB"/>
        </a:p>
      </dgm:t>
    </dgm:pt>
    <dgm:pt modelId="{6BA2007E-8B79-4432-A72C-D15007964FAB}" type="pres">
      <dgm:prSet presAssocID="{F5F8B646-9544-48C8-91F2-48D65158E4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D27A1-0B5C-4081-91A9-E8BAFF104069}" type="pres">
      <dgm:prSet presAssocID="{5A031727-1EBE-4B12-81BD-671F0AC23573}" presName="centerShape" presStyleLbl="node0" presStyleIdx="0" presStyleCnt="1" custScaleX="201632" custScaleY="125780"/>
      <dgm:spPr/>
      <dgm:t>
        <a:bodyPr/>
        <a:lstStyle/>
        <a:p>
          <a:endParaRPr lang="en-US"/>
        </a:p>
      </dgm:t>
    </dgm:pt>
    <dgm:pt modelId="{F1460F1B-9C8C-4059-BA88-E1504A715EC1}" type="pres">
      <dgm:prSet presAssocID="{99D74051-D935-4D46-8E31-921074EA0E02}" presName="Name9" presStyleLbl="parChTrans1D2" presStyleIdx="0" presStyleCnt="6"/>
      <dgm:spPr/>
      <dgm:t>
        <a:bodyPr/>
        <a:lstStyle/>
        <a:p>
          <a:endParaRPr lang="en-US"/>
        </a:p>
      </dgm:t>
    </dgm:pt>
    <dgm:pt modelId="{49E1EA2B-C866-48EB-BF4E-30436A22E707}" type="pres">
      <dgm:prSet presAssocID="{99D74051-D935-4D46-8E31-921074EA0E0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011A6FA-7D0F-48D9-AF7E-136350F37701}" type="pres">
      <dgm:prSet presAssocID="{C54793F9-0C2F-4D03-AFB0-18CEF9B54FEF}" presName="node" presStyleLbl="node1" presStyleIdx="0" presStyleCnt="6" custRadScaleRad="176817" custRadScaleInc="216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77520-C06F-44CB-8B37-ED30FECB5CDD}" type="pres">
      <dgm:prSet presAssocID="{6714908E-14A8-4DB1-8246-C532E03D518A}" presName="Name9" presStyleLbl="parChTrans1D2" presStyleIdx="1" presStyleCnt="6"/>
      <dgm:spPr/>
      <dgm:t>
        <a:bodyPr/>
        <a:lstStyle/>
        <a:p>
          <a:endParaRPr lang="en-US"/>
        </a:p>
      </dgm:t>
    </dgm:pt>
    <dgm:pt modelId="{0C42FE74-AFC6-4105-BAAB-A27C999D91C3}" type="pres">
      <dgm:prSet presAssocID="{6714908E-14A8-4DB1-8246-C532E03D518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E484C2D-0FCB-42AE-9FA7-60392E2C87BB}" type="pres">
      <dgm:prSet presAssocID="{ED9B2CDE-5E15-4E66-98E8-4A8D777B9877}" presName="node" presStyleLbl="node1" presStyleIdx="1" presStyleCnt="6" custRadScaleRad="106725" custRadScaleInc="-207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7EE35-0F1B-4A52-B2C2-D2589B6ED4A1}" type="pres">
      <dgm:prSet presAssocID="{0C694978-5C3C-4067-A1F6-0FEB078F8DBC}" presName="Name9" presStyleLbl="parChTrans1D2" presStyleIdx="2" presStyleCnt="6"/>
      <dgm:spPr/>
      <dgm:t>
        <a:bodyPr/>
        <a:lstStyle/>
        <a:p>
          <a:endParaRPr lang="en-US"/>
        </a:p>
      </dgm:t>
    </dgm:pt>
    <dgm:pt modelId="{2073EFCD-313F-4D04-90A0-9E534779DEA0}" type="pres">
      <dgm:prSet presAssocID="{0C694978-5C3C-4067-A1F6-0FEB078F8DB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DEFD769-9D96-4C78-A95E-19002F45202B}" type="pres">
      <dgm:prSet presAssocID="{78959E16-3812-4C16-AE6E-E901FBF55372}" presName="node" presStyleLbl="node1" presStyleIdx="2" presStyleCnt="6" custRadScaleRad="168986" custRadScaleInc="-37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13DF-C8F2-4992-9E7F-A0CF1126F1AD}" type="pres">
      <dgm:prSet presAssocID="{87F89C32-3A48-494D-B1A2-46F48B2D57BD}" presName="Name9" presStyleLbl="parChTrans1D2" presStyleIdx="3" presStyleCnt="6"/>
      <dgm:spPr/>
      <dgm:t>
        <a:bodyPr/>
        <a:lstStyle/>
        <a:p>
          <a:endParaRPr lang="en-US"/>
        </a:p>
      </dgm:t>
    </dgm:pt>
    <dgm:pt modelId="{48A1EBF2-78A9-4065-82CA-4F063BBCDDAF}" type="pres">
      <dgm:prSet presAssocID="{87F89C32-3A48-494D-B1A2-46F48B2D57B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AEEAEFF-5E7E-42B6-825E-0AC75CBCC054}" type="pres">
      <dgm:prSet presAssocID="{060EBD6D-072B-49DB-8E95-FCEBC65E5C4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2A8AA-D483-4A61-942A-1A19E49E0D44}" type="pres">
      <dgm:prSet presAssocID="{E68B23EB-2B97-47B8-A7F9-53534747F234}" presName="Name9" presStyleLbl="parChTrans1D2" presStyleIdx="4" presStyleCnt="6"/>
      <dgm:spPr/>
      <dgm:t>
        <a:bodyPr/>
        <a:lstStyle/>
        <a:p>
          <a:endParaRPr lang="en-US"/>
        </a:p>
      </dgm:t>
    </dgm:pt>
    <dgm:pt modelId="{DCCAEEE6-B267-4D9F-BC28-A5A6E5EC6741}" type="pres">
      <dgm:prSet presAssocID="{E68B23EB-2B97-47B8-A7F9-53534747F23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987A518-E830-41F2-AC97-A02768A43354}" type="pres">
      <dgm:prSet presAssocID="{298B1FA4-AAF3-448B-BD15-6036999F8DE7}" presName="node" presStyleLbl="node1" presStyleIdx="4" presStyleCnt="6" custRadScaleRad="166155" custRadScaleInc="20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1792A-F130-4E4A-B472-C3331FBB22CB}" type="pres">
      <dgm:prSet presAssocID="{77EC2DF9-F450-46D9-AD3E-16B39D63E180}" presName="Name9" presStyleLbl="parChTrans1D2" presStyleIdx="5" presStyleCnt="6"/>
      <dgm:spPr/>
      <dgm:t>
        <a:bodyPr/>
        <a:lstStyle/>
        <a:p>
          <a:endParaRPr lang="en-US"/>
        </a:p>
      </dgm:t>
    </dgm:pt>
    <dgm:pt modelId="{9384A6AB-A8B8-4D17-9867-71A603FC38B7}" type="pres">
      <dgm:prSet presAssocID="{77EC2DF9-F450-46D9-AD3E-16B39D63E180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0ADC576-62A6-47C1-92E4-C4BC2EFACC98}" type="pres">
      <dgm:prSet presAssocID="{4CC6949B-4951-46CE-B358-78FEF261AA34}" presName="node" presStyleLbl="node1" presStyleIdx="5" presStyleCnt="6" custRadScaleRad="172368" custRadScaleInc="-2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3EF23-83B2-47C6-A7B9-6A4642B300DE}" type="presOf" srcId="{E68B23EB-2B97-47B8-A7F9-53534747F234}" destId="{DCCAEEE6-B267-4D9F-BC28-A5A6E5EC6741}" srcOrd="1" destOrd="0" presId="urn:microsoft.com/office/officeart/2005/8/layout/radial1"/>
    <dgm:cxn modelId="{715C5E50-7AEB-402C-BE2B-D99CA380F586}" type="presOf" srcId="{87F89C32-3A48-494D-B1A2-46F48B2D57BD}" destId="{48A1EBF2-78A9-4065-82CA-4F063BBCDDAF}" srcOrd="1" destOrd="0" presId="urn:microsoft.com/office/officeart/2005/8/layout/radial1"/>
    <dgm:cxn modelId="{FE4DFA22-5605-4857-AB2D-3EEB5B7527BE}" type="presOf" srcId="{C54793F9-0C2F-4D03-AFB0-18CEF9B54FEF}" destId="{8011A6FA-7D0F-48D9-AF7E-136350F37701}" srcOrd="0" destOrd="0" presId="urn:microsoft.com/office/officeart/2005/8/layout/radial1"/>
    <dgm:cxn modelId="{7901A22C-A77F-4300-8037-484C726C1711}" type="presOf" srcId="{0C694978-5C3C-4067-A1F6-0FEB078F8DBC}" destId="{6577EE35-0F1B-4A52-B2C2-D2589B6ED4A1}" srcOrd="0" destOrd="0" presId="urn:microsoft.com/office/officeart/2005/8/layout/radial1"/>
    <dgm:cxn modelId="{F6FC036F-3032-4F07-A4AF-D6A11A1BF3F4}" srcId="{F5F8B646-9544-48C8-91F2-48D65158E4AD}" destId="{5A031727-1EBE-4B12-81BD-671F0AC23573}" srcOrd="0" destOrd="0" parTransId="{177AC89D-4DB6-4662-8EE1-409E86D2FA6D}" sibTransId="{E9D1548A-C1B6-4383-8ED0-22150CD45AF5}"/>
    <dgm:cxn modelId="{A0A88009-5722-4FAE-BB4B-C16614839F15}" type="presOf" srcId="{060EBD6D-072B-49DB-8E95-FCEBC65E5C47}" destId="{DAEEAEFF-5E7E-42B6-825E-0AC75CBCC054}" srcOrd="0" destOrd="0" presId="urn:microsoft.com/office/officeart/2005/8/layout/radial1"/>
    <dgm:cxn modelId="{81BBADCD-3921-4277-A72D-EC3311C98C9F}" srcId="{5A031727-1EBE-4B12-81BD-671F0AC23573}" destId="{4CC6949B-4951-46CE-B358-78FEF261AA34}" srcOrd="5" destOrd="0" parTransId="{77EC2DF9-F450-46D9-AD3E-16B39D63E180}" sibTransId="{EB4DA8E9-0B79-4733-97A0-4226281CC852}"/>
    <dgm:cxn modelId="{CC0B415D-D358-4E7C-AA9A-09B3B5347B7C}" type="presOf" srcId="{6714908E-14A8-4DB1-8246-C532E03D518A}" destId="{1FF77520-C06F-44CB-8B37-ED30FECB5CDD}" srcOrd="0" destOrd="0" presId="urn:microsoft.com/office/officeart/2005/8/layout/radial1"/>
    <dgm:cxn modelId="{1C6362F9-6153-4F17-87A8-0D81B1647BCC}" type="presOf" srcId="{0C694978-5C3C-4067-A1F6-0FEB078F8DBC}" destId="{2073EFCD-313F-4D04-90A0-9E534779DEA0}" srcOrd="1" destOrd="0" presId="urn:microsoft.com/office/officeart/2005/8/layout/radial1"/>
    <dgm:cxn modelId="{5F24D4BE-34C2-4C14-B527-7DFBFB0E712E}" type="presOf" srcId="{99D74051-D935-4D46-8E31-921074EA0E02}" destId="{49E1EA2B-C866-48EB-BF4E-30436A22E707}" srcOrd="1" destOrd="0" presId="urn:microsoft.com/office/officeart/2005/8/layout/radial1"/>
    <dgm:cxn modelId="{CD5D45AB-D6DC-4B97-B16D-113B974BEC9F}" type="presOf" srcId="{E68B23EB-2B97-47B8-A7F9-53534747F234}" destId="{9A82A8AA-D483-4A61-942A-1A19E49E0D44}" srcOrd="0" destOrd="0" presId="urn:microsoft.com/office/officeart/2005/8/layout/radial1"/>
    <dgm:cxn modelId="{D214F9DB-43E7-47AE-AFE2-D2C44AD90ED9}" type="presOf" srcId="{4CC6949B-4951-46CE-B358-78FEF261AA34}" destId="{C0ADC576-62A6-47C1-92E4-C4BC2EFACC98}" srcOrd="0" destOrd="0" presId="urn:microsoft.com/office/officeart/2005/8/layout/radial1"/>
    <dgm:cxn modelId="{2332E728-828B-4744-8704-8D331D4FC807}" type="presOf" srcId="{87F89C32-3A48-494D-B1A2-46F48B2D57BD}" destId="{C31113DF-C8F2-4992-9E7F-A0CF1126F1AD}" srcOrd="0" destOrd="0" presId="urn:microsoft.com/office/officeart/2005/8/layout/radial1"/>
    <dgm:cxn modelId="{4210AC08-4EE0-4DAF-A5C3-69F647C3E056}" srcId="{5A031727-1EBE-4B12-81BD-671F0AC23573}" destId="{ED9B2CDE-5E15-4E66-98E8-4A8D777B9877}" srcOrd="1" destOrd="0" parTransId="{6714908E-14A8-4DB1-8246-C532E03D518A}" sibTransId="{6C44412D-37FE-4F85-9C33-5DCF6C250232}"/>
    <dgm:cxn modelId="{523543A6-A8A2-49FD-A147-6BEAD6C16418}" type="presOf" srcId="{77EC2DF9-F450-46D9-AD3E-16B39D63E180}" destId="{3381792A-F130-4E4A-B472-C3331FBB22CB}" srcOrd="0" destOrd="0" presId="urn:microsoft.com/office/officeart/2005/8/layout/radial1"/>
    <dgm:cxn modelId="{73873880-9387-43F1-840E-03D77679FB06}" srcId="{5A031727-1EBE-4B12-81BD-671F0AC23573}" destId="{298B1FA4-AAF3-448B-BD15-6036999F8DE7}" srcOrd="4" destOrd="0" parTransId="{E68B23EB-2B97-47B8-A7F9-53534747F234}" sibTransId="{96C944FE-8206-4E02-AE67-107DA653247A}"/>
    <dgm:cxn modelId="{4E447B13-6DFB-4CF2-946D-2FF6B5374538}" srcId="{5A031727-1EBE-4B12-81BD-671F0AC23573}" destId="{060EBD6D-072B-49DB-8E95-FCEBC65E5C47}" srcOrd="3" destOrd="0" parTransId="{87F89C32-3A48-494D-B1A2-46F48B2D57BD}" sibTransId="{8505ED5A-EF73-4334-A056-7A230E9A3F61}"/>
    <dgm:cxn modelId="{36468997-9827-4994-850A-2C42CCFEA793}" type="presOf" srcId="{78959E16-3812-4C16-AE6E-E901FBF55372}" destId="{6DEFD769-9D96-4C78-A95E-19002F45202B}" srcOrd="0" destOrd="0" presId="urn:microsoft.com/office/officeart/2005/8/layout/radial1"/>
    <dgm:cxn modelId="{680C9A81-6B8F-4DB3-92D4-0759DB840BF8}" type="presOf" srcId="{99D74051-D935-4D46-8E31-921074EA0E02}" destId="{F1460F1B-9C8C-4059-BA88-E1504A715EC1}" srcOrd="0" destOrd="0" presId="urn:microsoft.com/office/officeart/2005/8/layout/radial1"/>
    <dgm:cxn modelId="{FBE43D56-F817-4821-AB64-B776AA51E4B5}" type="presOf" srcId="{298B1FA4-AAF3-448B-BD15-6036999F8DE7}" destId="{B987A518-E830-41F2-AC97-A02768A43354}" srcOrd="0" destOrd="0" presId="urn:microsoft.com/office/officeart/2005/8/layout/radial1"/>
    <dgm:cxn modelId="{0AEEA1A9-D625-41BE-B046-36A1403158E3}" type="presOf" srcId="{ED9B2CDE-5E15-4E66-98E8-4A8D777B9877}" destId="{5E484C2D-0FCB-42AE-9FA7-60392E2C87BB}" srcOrd="0" destOrd="0" presId="urn:microsoft.com/office/officeart/2005/8/layout/radial1"/>
    <dgm:cxn modelId="{FD32F976-193B-4044-A107-3AB89376EB5B}" srcId="{5A031727-1EBE-4B12-81BD-671F0AC23573}" destId="{C54793F9-0C2F-4D03-AFB0-18CEF9B54FEF}" srcOrd="0" destOrd="0" parTransId="{99D74051-D935-4D46-8E31-921074EA0E02}" sibTransId="{1AEEAC67-47BC-4AB7-9AC7-1BEA9395D0C9}"/>
    <dgm:cxn modelId="{99567E89-72ED-483C-BD69-64546F97886C}" type="presOf" srcId="{F5F8B646-9544-48C8-91F2-48D65158E4AD}" destId="{6BA2007E-8B79-4432-A72C-D15007964FAB}" srcOrd="0" destOrd="0" presId="urn:microsoft.com/office/officeart/2005/8/layout/radial1"/>
    <dgm:cxn modelId="{18A7ACFA-A6C3-47A0-B597-555EBE9F5439}" srcId="{5A031727-1EBE-4B12-81BD-671F0AC23573}" destId="{78959E16-3812-4C16-AE6E-E901FBF55372}" srcOrd="2" destOrd="0" parTransId="{0C694978-5C3C-4067-A1F6-0FEB078F8DBC}" sibTransId="{DB5B53E7-7F51-4763-BF4C-30DF9C723B44}"/>
    <dgm:cxn modelId="{04E26A6E-5A49-4317-9F2C-DC840E0727D5}" type="presOf" srcId="{77EC2DF9-F450-46D9-AD3E-16B39D63E180}" destId="{9384A6AB-A8B8-4D17-9867-71A603FC38B7}" srcOrd="1" destOrd="0" presId="urn:microsoft.com/office/officeart/2005/8/layout/radial1"/>
    <dgm:cxn modelId="{64D9C973-3DFD-4116-830F-3755514D6862}" type="presOf" srcId="{5A031727-1EBE-4B12-81BD-671F0AC23573}" destId="{F56D27A1-0B5C-4081-91A9-E8BAFF104069}" srcOrd="0" destOrd="0" presId="urn:microsoft.com/office/officeart/2005/8/layout/radial1"/>
    <dgm:cxn modelId="{CB0FBC83-293A-4BE5-829E-BC6D5B3E3826}" type="presOf" srcId="{6714908E-14A8-4DB1-8246-C532E03D518A}" destId="{0C42FE74-AFC6-4105-BAAB-A27C999D91C3}" srcOrd="1" destOrd="0" presId="urn:microsoft.com/office/officeart/2005/8/layout/radial1"/>
    <dgm:cxn modelId="{2ED8A9AD-5E46-4381-B42A-4073CA8ED7AF}" type="presParOf" srcId="{6BA2007E-8B79-4432-A72C-D15007964FAB}" destId="{F56D27A1-0B5C-4081-91A9-E8BAFF104069}" srcOrd="0" destOrd="0" presId="urn:microsoft.com/office/officeart/2005/8/layout/radial1"/>
    <dgm:cxn modelId="{7BF736C4-4507-4FC0-8A1C-DBC6105C56F8}" type="presParOf" srcId="{6BA2007E-8B79-4432-A72C-D15007964FAB}" destId="{F1460F1B-9C8C-4059-BA88-E1504A715EC1}" srcOrd="1" destOrd="0" presId="urn:microsoft.com/office/officeart/2005/8/layout/radial1"/>
    <dgm:cxn modelId="{136D8B7D-D6CF-4844-BB53-06C25C0382D2}" type="presParOf" srcId="{F1460F1B-9C8C-4059-BA88-E1504A715EC1}" destId="{49E1EA2B-C866-48EB-BF4E-30436A22E707}" srcOrd="0" destOrd="0" presId="urn:microsoft.com/office/officeart/2005/8/layout/radial1"/>
    <dgm:cxn modelId="{A6067B95-7A92-4572-8672-66ADC9EB9F6F}" type="presParOf" srcId="{6BA2007E-8B79-4432-A72C-D15007964FAB}" destId="{8011A6FA-7D0F-48D9-AF7E-136350F37701}" srcOrd="2" destOrd="0" presId="urn:microsoft.com/office/officeart/2005/8/layout/radial1"/>
    <dgm:cxn modelId="{E71EE7E8-4BF8-4D43-8D36-22B1C26EBCD8}" type="presParOf" srcId="{6BA2007E-8B79-4432-A72C-D15007964FAB}" destId="{1FF77520-C06F-44CB-8B37-ED30FECB5CDD}" srcOrd="3" destOrd="0" presId="urn:microsoft.com/office/officeart/2005/8/layout/radial1"/>
    <dgm:cxn modelId="{C931A513-099B-4C55-A3AD-5A2C282C514E}" type="presParOf" srcId="{1FF77520-C06F-44CB-8B37-ED30FECB5CDD}" destId="{0C42FE74-AFC6-4105-BAAB-A27C999D91C3}" srcOrd="0" destOrd="0" presId="urn:microsoft.com/office/officeart/2005/8/layout/radial1"/>
    <dgm:cxn modelId="{FF9D800E-A179-4653-B6B8-3A51FE6680B6}" type="presParOf" srcId="{6BA2007E-8B79-4432-A72C-D15007964FAB}" destId="{5E484C2D-0FCB-42AE-9FA7-60392E2C87BB}" srcOrd="4" destOrd="0" presId="urn:microsoft.com/office/officeart/2005/8/layout/radial1"/>
    <dgm:cxn modelId="{8B9D7939-81C0-47A9-85B6-B21847A67A50}" type="presParOf" srcId="{6BA2007E-8B79-4432-A72C-D15007964FAB}" destId="{6577EE35-0F1B-4A52-B2C2-D2589B6ED4A1}" srcOrd="5" destOrd="0" presId="urn:microsoft.com/office/officeart/2005/8/layout/radial1"/>
    <dgm:cxn modelId="{E900B892-8CB8-4F19-A79B-CB35579F7E5D}" type="presParOf" srcId="{6577EE35-0F1B-4A52-B2C2-D2589B6ED4A1}" destId="{2073EFCD-313F-4D04-90A0-9E534779DEA0}" srcOrd="0" destOrd="0" presId="urn:microsoft.com/office/officeart/2005/8/layout/radial1"/>
    <dgm:cxn modelId="{59B2A7E8-9DC2-46BD-9F10-F1ABBB05225D}" type="presParOf" srcId="{6BA2007E-8B79-4432-A72C-D15007964FAB}" destId="{6DEFD769-9D96-4C78-A95E-19002F45202B}" srcOrd="6" destOrd="0" presId="urn:microsoft.com/office/officeart/2005/8/layout/radial1"/>
    <dgm:cxn modelId="{CA94EDD7-5BB4-4F6A-88A6-841334E9615B}" type="presParOf" srcId="{6BA2007E-8B79-4432-A72C-D15007964FAB}" destId="{C31113DF-C8F2-4992-9E7F-A0CF1126F1AD}" srcOrd="7" destOrd="0" presId="urn:microsoft.com/office/officeart/2005/8/layout/radial1"/>
    <dgm:cxn modelId="{659FC925-431C-4645-93CB-E7669623850F}" type="presParOf" srcId="{C31113DF-C8F2-4992-9E7F-A0CF1126F1AD}" destId="{48A1EBF2-78A9-4065-82CA-4F063BBCDDAF}" srcOrd="0" destOrd="0" presId="urn:microsoft.com/office/officeart/2005/8/layout/radial1"/>
    <dgm:cxn modelId="{9F397425-D295-4006-AA26-972684C27EF4}" type="presParOf" srcId="{6BA2007E-8B79-4432-A72C-D15007964FAB}" destId="{DAEEAEFF-5E7E-42B6-825E-0AC75CBCC054}" srcOrd="8" destOrd="0" presId="urn:microsoft.com/office/officeart/2005/8/layout/radial1"/>
    <dgm:cxn modelId="{B26D2799-E968-49DF-B926-84AE49AC3718}" type="presParOf" srcId="{6BA2007E-8B79-4432-A72C-D15007964FAB}" destId="{9A82A8AA-D483-4A61-942A-1A19E49E0D44}" srcOrd="9" destOrd="0" presId="urn:microsoft.com/office/officeart/2005/8/layout/radial1"/>
    <dgm:cxn modelId="{5C7E2CFA-3618-4039-AB57-CA83AFA12D76}" type="presParOf" srcId="{9A82A8AA-D483-4A61-942A-1A19E49E0D44}" destId="{DCCAEEE6-B267-4D9F-BC28-A5A6E5EC6741}" srcOrd="0" destOrd="0" presId="urn:microsoft.com/office/officeart/2005/8/layout/radial1"/>
    <dgm:cxn modelId="{056130D5-8B2D-4FC2-BBB4-920DAE4CA6CD}" type="presParOf" srcId="{6BA2007E-8B79-4432-A72C-D15007964FAB}" destId="{B987A518-E830-41F2-AC97-A02768A43354}" srcOrd="10" destOrd="0" presId="urn:microsoft.com/office/officeart/2005/8/layout/radial1"/>
    <dgm:cxn modelId="{E3A53C7E-3C7B-4C7C-B744-F571B4DBDC37}" type="presParOf" srcId="{6BA2007E-8B79-4432-A72C-D15007964FAB}" destId="{3381792A-F130-4E4A-B472-C3331FBB22CB}" srcOrd="11" destOrd="0" presId="urn:microsoft.com/office/officeart/2005/8/layout/radial1"/>
    <dgm:cxn modelId="{2154199D-6AAD-448B-8485-7AB720C29D0D}" type="presParOf" srcId="{3381792A-F130-4E4A-B472-C3331FBB22CB}" destId="{9384A6AB-A8B8-4D17-9867-71A603FC38B7}" srcOrd="0" destOrd="0" presId="urn:microsoft.com/office/officeart/2005/8/layout/radial1"/>
    <dgm:cxn modelId="{37117814-224D-45BA-98F5-C0CA56C71029}" type="presParOf" srcId="{6BA2007E-8B79-4432-A72C-D15007964FAB}" destId="{C0ADC576-62A6-47C1-92E4-C4BC2EFACC9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71DC-82F3-406C-A5CD-E2A85E2D691B}">
      <dsp:nvSpPr>
        <dsp:cNvPr id="0" name=""/>
        <dsp:cNvSpPr/>
      </dsp:nvSpPr>
      <dsp:spPr>
        <a:xfrm>
          <a:off x="2258863" y="1592395"/>
          <a:ext cx="2640025" cy="1686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How can I help?</a:t>
          </a:r>
        </a:p>
      </dsp:txBody>
      <dsp:txXfrm>
        <a:off x="2645486" y="1839356"/>
        <a:ext cx="1866779" cy="1192430"/>
      </dsp:txXfrm>
    </dsp:sp>
    <dsp:sp modelId="{DFA33F35-52AC-44FD-B3D4-A84CFBB1AE12}">
      <dsp:nvSpPr>
        <dsp:cNvPr id="0" name=""/>
        <dsp:cNvSpPr/>
      </dsp:nvSpPr>
      <dsp:spPr>
        <a:xfrm rot="16200000">
          <a:off x="3446622" y="1443594"/>
          <a:ext cx="264507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264507" y="165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72263" y="1453529"/>
        <a:ext cx="13225" cy="13225"/>
      </dsp:txXfrm>
    </dsp:sp>
    <dsp:sp modelId="{548B18D4-E492-4CA2-88C6-B8774205C03F}">
      <dsp:nvSpPr>
        <dsp:cNvPr id="0" name=""/>
        <dsp:cNvSpPr/>
      </dsp:nvSpPr>
      <dsp:spPr>
        <a:xfrm>
          <a:off x="2844545" y="0"/>
          <a:ext cx="1468661" cy="1327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Revision</a:t>
          </a:r>
        </a:p>
      </dsp:txBody>
      <dsp:txXfrm>
        <a:off x="3059625" y="194465"/>
        <a:ext cx="1038501" cy="938957"/>
      </dsp:txXfrm>
    </dsp:sp>
    <dsp:sp modelId="{5E7ED4DB-6AF3-422F-919E-53D43FA29085}">
      <dsp:nvSpPr>
        <dsp:cNvPr id="0" name=""/>
        <dsp:cNvSpPr/>
      </dsp:nvSpPr>
      <dsp:spPr>
        <a:xfrm rot="21558312">
          <a:off x="4898646" y="2402149"/>
          <a:ext cx="143518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143518" y="165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66817" y="2415108"/>
        <a:ext cx="7175" cy="7175"/>
      </dsp:txXfrm>
    </dsp:sp>
    <dsp:sp modelId="{C35E206F-B1A5-4C30-8A40-46BD19B9C362}">
      <dsp:nvSpPr>
        <dsp:cNvPr id="0" name=""/>
        <dsp:cNvSpPr/>
      </dsp:nvSpPr>
      <dsp:spPr>
        <a:xfrm>
          <a:off x="5042082" y="1531431"/>
          <a:ext cx="1855604" cy="1750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Emotional support</a:t>
          </a:r>
        </a:p>
      </dsp:txBody>
      <dsp:txXfrm>
        <a:off x="5313829" y="1787755"/>
        <a:ext cx="1312110" cy="1237640"/>
      </dsp:txXfrm>
    </dsp:sp>
    <dsp:sp modelId="{991042CF-045F-47A0-BAEB-EFED9F171BC9}">
      <dsp:nvSpPr>
        <dsp:cNvPr id="0" name=""/>
        <dsp:cNvSpPr/>
      </dsp:nvSpPr>
      <dsp:spPr>
        <a:xfrm rot="5400000">
          <a:off x="3454963" y="3386114"/>
          <a:ext cx="247826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247826" y="165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72680" y="3396465"/>
        <a:ext cx="12391" cy="12391"/>
      </dsp:txXfrm>
    </dsp:sp>
    <dsp:sp modelId="{FAF79E48-4057-4999-A985-B1AF7850B8B7}">
      <dsp:nvSpPr>
        <dsp:cNvPr id="0" name=""/>
        <dsp:cNvSpPr/>
      </dsp:nvSpPr>
      <dsp:spPr>
        <a:xfrm>
          <a:off x="2766905" y="3526574"/>
          <a:ext cx="1623941" cy="1298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Overview of the content</a:t>
          </a:r>
        </a:p>
      </dsp:txBody>
      <dsp:txXfrm>
        <a:off x="3004726" y="3716800"/>
        <a:ext cx="1148299" cy="918489"/>
      </dsp:txXfrm>
    </dsp:sp>
    <dsp:sp modelId="{DD6BC8CF-490F-4C41-B56E-8B4BC84FD707}">
      <dsp:nvSpPr>
        <dsp:cNvPr id="0" name=""/>
        <dsp:cNvSpPr/>
      </dsp:nvSpPr>
      <dsp:spPr>
        <a:xfrm rot="10800000">
          <a:off x="2065438" y="2419025"/>
          <a:ext cx="193424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193424" y="165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157315" y="2430736"/>
        <a:ext cx="9671" cy="9671"/>
      </dsp:txXfrm>
    </dsp:sp>
    <dsp:sp modelId="{677EC8C1-D8D6-4D8A-9C4C-8B5BF1AA7C1E}">
      <dsp:nvSpPr>
        <dsp:cNvPr id="0" name=""/>
        <dsp:cNvSpPr/>
      </dsp:nvSpPr>
      <dsp:spPr>
        <a:xfrm>
          <a:off x="438462" y="1594554"/>
          <a:ext cx="1626976" cy="1682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Practical support</a:t>
          </a:r>
        </a:p>
      </dsp:txBody>
      <dsp:txXfrm>
        <a:off x="676727" y="1840882"/>
        <a:ext cx="1150446" cy="1189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71DC-82F3-406C-A5CD-E2A85E2D691B}">
      <dsp:nvSpPr>
        <dsp:cNvPr id="0" name=""/>
        <dsp:cNvSpPr/>
      </dsp:nvSpPr>
      <dsp:spPr>
        <a:xfrm>
          <a:off x="2045326" y="2113473"/>
          <a:ext cx="2720766" cy="1986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Emotional support</a:t>
          </a:r>
        </a:p>
      </dsp:txBody>
      <dsp:txXfrm>
        <a:off x="2443773" y="2404345"/>
        <a:ext cx="1923872" cy="1404453"/>
      </dsp:txXfrm>
    </dsp:sp>
    <dsp:sp modelId="{DFA33F35-52AC-44FD-B3D4-A84CFBB1AE12}">
      <dsp:nvSpPr>
        <dsp:cNvPr id="0" name=""/>
        <dsp:cNvSpPr/>
      </dsp:nvSpPr>
      <dsp:spPr>
        <a:xfrm rot="16185960">
          <a:off x="3259608" y="1949248"/>
          <a:ext cx="282935" cy="45527"/>
        </a:xfrm>
        <a:custGeom>
          <a:avLst/>
          <a:gdLst/>
          <a:ahLst/>
          <a:cxnLst/>
          <a:rect l="0" t="0" r="0" b="0"/>
          <a:pathLst>
            <a:path>
              <a:moveTo>
                <a:pt x="0" y="22763"/>
              </a:moveTo>
              <a:lnTo>
                <a:pt x="282935" y="227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94002" y="1964938"/>
        <a:ext cx="14146" cy="14146"/>
      </dsp:txXfrm>
    </dsp:sp>
    <dsp:sp modelId="{548B18D4-E492-4CA2-88C6-B8774205C03F}">
      <dsp:nvSpPr>
        <dsp:cNvPr id="0" name=""/>
        <dsp:cNvSpPr/>
      </dsp:nvSpPr>
      <dsp:spPr>
        <a:xfrm>
          <a:off x="2530596" y="155276"/>
          <a:ext cx="1732961" cy="1675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Positivity</a:t>
          </a:r>
        </a:p>
      </dsp:txBody>
      <dsp:txXfrm>
        <a:off x="2784382" y="400614"/>
        <a:ext cx="1225389" cy="1184599"/>
      </dsp:txXfrm>
    </dsp:sp>
    <dsp:sp modelId="{5E7ED4DB-6AF3-422F-919E-53D43FA29085}">
      <dsp:nvSpPr>
        <dsp:cNvPr id="0" name=""/>
        <dsp:cNvSpPr/>
      </dsp:nvSpPr>
      <dsp:spPr>
        <a:xfrm rot="1248567">
          <a:off x="4594551" y="3639401"/>
          <a:ext cx="546076" cy="45527"/>
        </a:xfrm>
        <a:custGeom>
          <a:avLst/>
          <a:gdLst/>
          <a:ahLst/>
          <a:cxnLst/>
          <a:rect l="0" t="0" r="0" b="0"/>
          <a:pathLst>
            <a:path>
              <a:moveTo>
                <a:pt x="0" y="22763"/>
              </a:moveTo>
              <a:lnTo>
                <a:pt x="546076" y="227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53938" y="3648513"/>
        <a:ext cx="27303" cy="27303"/>
      </dsp:txXfrm>
    </dsp:sp>
    <dsp:sp modelId="{C35E206F-B1A5-4C30-8A40-46BD19B9C362}">
      <dsp:nvSpPr>
        <dsp:cNvPr id="0" name=""/>
        <dsp:cNvSpPr/>
      </dsp:nvSpPr>
      <dsp:spPr>
        <a:xfrm>
          <a:off x="5051864" y="3270337"/>
          <a:ext cx="1788882" cy="1603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Growth mindset</a:t>
          </a:r>
        </a:p>
      </dsp:txBody>
      <dsp:txXfrm>
        <a:off x="5313840" y="3505178"/>
        <a:ext cx="1264930" cy="1133910"/>
      </dsp:txXfrm>
    </dsp:sp>
    <dsp:sp modelId="{991042CF-045F-47A0-BAEB-EFED9F171BC9}">
      <dsp:nvSpPr>
        <dsp:cNvPr id="0" name=""/>
        <dsp:cNvSpPr/>
      </dsp:nvSpPr>
      <dsp:spPr>
        <a:xfrm rot="9659739">
          <a:off x="1668883" y="3592328"/>
          <a:ext cx="520686" cy="45527"/>
        </a:xfrm>
        <a:custGeom>
          <a:avLst/>
          <a:gdLst/>
          <a:ahLst/>
          <a:cxnLst/>
          <a:rect l="0" t="0" r="0" b="0"/>
          <a:pathLst>
            <a:path>
              <a:moveTo>
                <a:pt x="0" y="22763"/>
              </a:moveTo>
              <a:lnTo>
                <a:pt x="520686" y="227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916209" y="3602075"/>
        <a:ext cx="26034" cy="26034"/>
      </dsp:txXfrm>
    </dsp:sp>
    <dsp:sp modelId="{FAF79E48-4057-4999-A985-B1AF7850B8B7}">
      <dsp:nvSpPr>
        <dsp:cNvPr id="0" name=""/>
        <dsp:cNvSpPr/>
      </dsp:nvSpPr>
      <dsp:spPr>
        <a:xfrm>
          <a:off x="0" y="3116472"/>
          <a:ext cx="1730228" cy="1730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Language</a:t>
          </a:r>
        </a:p>
      </dsp:txBody>
      <dsp:txXfrm>
        <a:off x="253386" y="3369858"/>
        <a:ext cx="1223456" cy="1223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1A14F-81BD-408E-BF88-90544FD17E09}">
      <dsp:nvSpPr>
        <dsp:cNvPr id="0" name=""/>
        <dsp:cNvSpPr/>
      </dsp:nvSpPr>
      <dsp:spPr>
        <a:xfrm>
          <a:off x="2560571" y="1497344"/>
          <a:ext cx="1903190" cy="164633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Changes in maths</a:t>
          </a:r>
        </a:p>
      </dsp:txBody>
      <dsp:txXfrm>
        <a:off x="2875956" y="1770165"/>
        <a:ext cx="1272420" cy="1100694"/>
      </dsp:txXfrm>
    </dsp:sp>
    <dsp:sp modelId="{27A906E3-F2BE-4A47-91F3-18B7EF7009D0}">
      <dsp:nvSpPr>
        <dsp:cNvPr id="0" name=""/>
        <dsp:cNvSpPr/>
      </dsp:nvSpPr>
      <dsp:spPr>
        <a:xfrm>
          <a:off x="3752334" y="709683"/>
          <a:ext cx="718068" cy="618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90563-7819-48DF-A202-069D9A54B15B}">
      <dsp:nvSpPr>
        <dsp:cNvPr id="0" name=""/>
        <dsp:cNvSpPr/>
      </dsp:nvSpPr>
      <dsp:spPr>
        <a:xfrm>
          <a:off x="2735883" y="0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Depth before breath</a:t>
          </a:r>
        </a:p>
      </dsp:txBody>
      <dsp:txXfrm>
        <a:off x="2994350" y="223605"/>
        <a:ext cx="1042717" cy="902071"/>
      </dsp:txXfrm>
    </dsp:sp>
    <dsp:sp modelId="{7EEC42ED-BE9D-4EF9-998C-008C261E1CFB}">
      <dsp:nvSpPr>
        <dsp:cNvPr id="0" name=""/>
        <dsp:cNvSpPr/>
      </dsp:nvSpPr>
      <dsp:spPr>
        <a:xfrm>
          <a:off x="4590376" y="1866343"/>
          <a:ext cx="718068" cy="618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C6341-0441-4FF0-B0BF-0097F162B1A8}">
      <dsp:nvSpPr>
        <dsp:cNvPr id="0" name=""/>
        <dsp:cNvSpPr/>
      </dsp:nvSpPr>
      <dsp:spPr>
        <a:xfrm>
          <a:off x="4166264" y="829898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Deeper understanding</a:t>
          </a:r>
        </a:p>
      </dsp:txBody>
      <dsp:txXfrm>
        <a:off x="4424731" y="1053503"/>
        <a:ext cx="1042717" cy="902071"/>
      </dsp:txXfrm>
    </dsp:sp>
    <dsp:sp modelId="{F6D33102-0734-4170-9F83-73135243D77A}">
      <dsp:nvSpPr>
        <dsp:cNvPr id="0" name=""/>
        <dsp:cNvSpPr/>
      </dsp:nvSpPr>
      <dsp:spPr>
        <a:xfrm>
          <a:off x="4008218" y="3171994"/>
          <a:ext cx="718068" cy="618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5AD8B-4CDF-41B9-A535-DCF1C4CA962E}">
      <dsp:nvSpPr>
        <dsp:cNvPr id="0" name=""/>
        <dsp:cNvSpPr/>
      </dsp:nvSpPr>
      <dsp:spPr>
        <a:xfrm>
          <a:off x="4166264" y="2461382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Pictorial</a:t>
          </a:r>
        </a:p>
      </dsp:txBody>
      <dsp:txXfrm>
        <a:off x="4424731" y="2684987"/>
        <a:ext cx="1042717" cy="902071"/>
      </dsp:txXfrm>
    </dsp:sp>
    <dsp:sp modelId="{7A3EEE60-387F-4399-A010-B09105439826}">
      <dsp:nvSpPr>
        <dsp:cNvPr id="0" name=""/>
        <dsp:cNvSpPr/>
      </dsp:nvSpPr>
      <dsp:spPr>
        <a:xfrm>
          <a:off x="2564113" y="3307526"/>
          <a:ext cx="718068" cy="618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A6C92-C6B9-47ED-A3EA-AD2F16A9BE6A}">
      <dsp:nvSpPr>
        <dsp:cNvPr id="0" name=""/>
        <dsp:cNvSpPr/>
      </dsp:nvSpPr>
      <dsp:spPr>
        <a:xfrm>
          <a:off x="2735883" y="3292209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Concrete</a:t>
          </a:r>
        </a:p>
      </dsp:txBody>
      <dsp:txXfrm>
        <a:off x="2994350" y="3515814"/>
        <a:ext cx="1042717" cy="902071"/>
      </dsp:txXfrm>
    </dsp:sp>
    <dsp:sp modelId="{E0C33BA7-8C68-4C4A-9171-7CAFC112B491}">
      <dsp:nvSpPr>
        <dsp:cNvPr id="0" name=""/>
        <dsp:cNvSpPr/>
      </dsp:nvSpPr>
      <dsp:spPr>
        <a:xfrm>
          <a:off x="1712348" y="2151331"/>
          <a:ext cx="718068" cy="618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DF4D9-57C6-4393-BE73-C3FC755A9EA0}">
      <dsp:nvSpPr>
        <dsp:cNvPr id="0" name=""/>
        <dsp:cNvSpPr/>
      </dsp:nvSpPr>
      <dsp:spPr>
        <a:xfrm>
          <a:off x="1298861" y="2462310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Abstract</a:t>
          </a:r>
        </a:p>
      </dsp:txBody>
      <dsp:txXfrm>
        <a:off x="1557328" y="2685915"/>
        <a:ext cx="1042717" cy="902071"/>
      </dsp:txXfrm>
    </dsp:sp>
    <dsp:sp modelId="{AAFC6638-5D0D-451E-976D-5BD41495AC53}">
      <dsp:nvSpPr>
        <dsp:cNvPr id="0" name=""/>
        <dsp:cNvSpPr/>
      </dsp:nvSpPr>
      <dsp:spPr>
        <a:xfrm>
          <a:off x="1298861" y="828041"/>
          <a:ext cx="1559651" cy="13492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Mastery</a:t>
          </a:r>
        </a:p>
      </dsp:txBody>
      <dsp:txXfrm>
        <a:off x="1557328" y="1051646"/>
        <a:ext cx="1042717" cy="902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27A1-0B5C-4081-91A9-E8BAFF104069}">
      <dsp:nvSpPr>
        <dsp:cNvPr id="0" name=""/>
        <dsp:cNvSpPr/>
      </dsp:nvSpPr>
      <dsp:spPr>
        <a:xfrm>
          <a:off x="3314698" y="1872583"/>
          <a:ext cx="2108202" cy="131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Practical support</a:t>
          </a:r>
        </a:p>
      </dsp:txBody>
      <dsp:txXfrm>
        <a:off x="3623437" y="2065177"/>
        <a:ext cx="1490724" cy="929929"/>
      </dsp:txXfrm>
    </dsp:sp>
    <dsp:sp modelId="{F1460F1B-9C8C-4059-BA88-E1504A715EC1}">
      <dsp:nvSpPr>
        <dsp:cNvPr id="0" name=""/>
        <dsp:cNvSpPr/>
      </dsp:nvSpPr>
      <dsp:spPr>
        <a:xfrm rot="18690876">
          <a:off x="4731047" y="1616658"/>
          <a:ext cx="873633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873633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146023" y="1605586"/>
        <a:ext cx="43681" cy="43681"/>
      </dsp:txXfrm>
    </dsp:sp>
    <dsp:sp modelId="{8011A6FA-7D0F-48D9-AF7E-136350F37701}">
      <dsp:nvSpPr>
        <dsp:cNvPr id="0" name=""/>
        <dsp:cNvSpPr/>
      </dsp:nvSpPr>
      <dsp:spPr>
        <a:xfrm>
          <a:off x="5281114" y="386105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Organisation</a:t>
          </a:r>
        </a:p>
      </dsp:txBody>
      <dsp:txXfrm>
        <a:off x="5434234" y="539225"/>
        <a:ext cx="739329" cy="739329"/>
      </dsp:txXfrm>
    </dsp:sp>
    <dsp:sp modelId="{A1A02C38-BE4A-4F0D-ADF8-315159628AD2}">
      <dsp:nvSpPr>
        <dsp:cNvPr id="0" name=""/>
        <dsp:cNvSpPr/>
      </dsp:nvSpPr>
      <dsp:spPr>
        <a:xfrm rot="20474016">
          <a:off x="5254622" y="1963561"/>
          <a:ext cx="1500011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500011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967127" y="1936831"/>
        <a:ext cx="75000" cy="75000"/>
      </dsp:txXfrm>
    </dsp:sp>
    <dsp:sp modelId="{BF7B0E0D-938F-4D09-BE77-27C87B9D9633}">
      <dsp:nvSpPr>
        <dsp:cNvPr id="0" name=""/>
        <dsp:cNvSpPr/>
      </dsp:nvSpPr>
      <dsp:spPr>
        <a:xfrm>
          <a:off x="6686969" y="1042076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HWK timetable</a:t>
          </a:r>
        </a:p>
      </dsp:txBody>
      <dsp:txXfrm>
        <a:off x="6840089" y="1195196"/>
        <a:ext cx="739329" cy="739329"/>
      </dsp:txXfrm>
    </dsp:sp>
    <dsp:sp modelId="{AD5C9B43-7CB2-4EC5-9DF7-F67BD818F50D}">
      <dsp:nvSpPr>
        <dsp:cNvPr id="0" name=""/>
        <dsp:cNvSpPr/>
      </dsp:nvSpPr>
      <dsp:spPr>
        <a:xfrm rot="386976">
          <a:off x="5399589" y="2750546"/>
          <a:ext cx="2028384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2028384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6363072" y="2710606"/>
        <a:ext cx="101419" cy="101419"/>
      </dsp:txXfrm>
    </dsp:sp>
    <dsp:sp modelId="{D8B639F9-DD8B-401A-8729-E73CBF5EFCB8}">
      <dsp:nvSpPr>
        <dsp:cNvPr id="0" name=""/>
        <dsp:cNvSpPr/>
      </dsp:nvSpPr>
      <dsp:spPr>
        <a:xfrm>
          <a:off x="7418246" y="2411179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Make the plan public</a:t>
          </a:r>
        </a:p>
      </dsp:txBody>
      <dsp:txXfrm>
        <a:off x="7571366" y="2564299"/>
        <a:ext cx="739329" cy="739329"/>
      </dsp:txXfrm>
    </dsp:sp>
    <dsp:sp modelId="{00D5144B-CCF1-4125-B311-FC4A130512CF}">
      <dsp:nvSpPr>
        <dsp:cNvPr id="0" name=""/>
        <dsp:cNvSpPr/>
      </dsp:nvSpPr>
      <dsp:spPr>
        <a:xfrm rot="2462460">
          <a:off x="4853928" y="3398128"/>
          <a:ext cx="1048609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048609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352018" y="3382683"/>
        <a:ext cx="52430" cy="52430"/>
      </dsp:txXfrm>
    </dsp:sp>
    <dsp:sp modelId="{DE79160E-55F1-4227-AA86-1DC100F43CEF}">
      <dsp:nvSpPr>
        <dsp:cNvPr id="0" name=""/>
        <dsp:cNvSpPr/>
      </dsp:nvSpPr>
      <dsp:spPr>
        <a:xfrm>
          <a:off x="5645205" y="3573631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Breaks </a:t>
          </a:r>
        </a:p>
      </dsp:txBody>
      <dsp:txXfrm>
        <a:off x="5798325" y="3726751"/>
        <a:ext cx="739329" cy="739329"/>
      </dsp:txXfrm>
    </dsp:sp>
    <dsp:sp modelId="{9E7AC73B-5BE7-4959-92DC-6B5D179DF2AF}">
      <dsp:nvSpPr>
        <dsp:cNvPr id="0" name=""/>
        <dsp:cNvSpPr/>
      </dsp:nvSpPr>
      <dsp:spPr>
        <a:xfrm rot="15334344">
          <a:off x="3851197" y="1598327"/>
          <a:ext cx="561290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561290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117810" y="1595064"/>
        <a:ext cx="28064" cy="28064"/>
      </dsp:txXfrm>
    </dsp:sp>
    <dsp:sp modelId="{91EA9349-8047-469F-A641-699FB8738A56}">
      <dsp:nvSpPr>
        <dsp:cNvPr id="0" name=""/>
        <dsp:cNvSpPr/>
      </dsp:nvSpPr>
      <dsp:spPr>
        <a:xfrm>
          <a:off x="3408878" y="308220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Print/find past questions</a:t>
          </a:r>
        </a:p>
      </dsp:txBody>
      <dsp:txXfrm>
        <a:off x="3561998" y="461340"/>
        <a:ext cx="739329" cy="739329"/>
      </dsp:txXfrm>
    </dsp:sp>
    <dsp:sp modelId="{032C31D1-1CB2-4064-B268-E8AD867EE250}">
      <dsp:nvSpPr>
        <dsp:cNvPr id="0" name=""/>
        <dsp:cNvSpPr/>
      </dsp:nvSpPr>
      <dsp:spPr>
        <a:xfrm rot="6647544">
          <a:off x="3800544" y="3383664"/>
          <a:ext cx="4801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80146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028613" y="3382430"/>
        <a:ext cx="24007" cy="24007"/>
      </dsp:txXfrm>
    </dsp:sp>
    <dsp:sp modelId="{807670B4-D029-4C3D-A332-E5D3D28FAE2A}">
      <dsp:nvSpPr>
        <dsp:cNvPr id="0" name=""/>
        <dsp:cNvSpPr/>
      </dsp:nvSpPr>
      <dsp:spPr>
        <a:xfrm>
          <a:off x="3247031" y="3584824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Working space</a:t>
          </a:r>
        </a:p>
      </dsp:txBody>
      <dsp:txXfrm>
        <a:off x="3400151" y="3737944"/>
        <a:ext cx="739329" cy="739329"/>
      </dsp:txXfrm>
    </dsp:sp>
    <dsp:sp modelId="{0CED8D93-2BEF-48E7-AFD9-A57A11D85E20}">
      <dsp:nvSpPr>
        <dsp:cNvPr id="0" name=""/>
        <dsp:cNvSpPr/>
      </dsp:nvSpPr>
      <dsp:spPr>
        <a:xfrm rot="9445632">
          <a:off x="2161147" y="3149544"/>
          <a:ext cx="1383468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383468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818295" y="3125727"/>
        <a:ext cx="69173" cy="69173"/>
      </dsp:txXfrm>
    </dsp:sp>
    <dsp:sp modelId="{319A387E-D0B0-40A2-A33D-F5C595F7ACCB}">
      <dsp:nvSpPr>
        <dsp:cNvPr id="0" name=""/>
        <dsp:cNvSpPr/>
      </dsp:nvSpPr>
      <dsp:spPr>
        <a:xfrm>
          <a:off x="1208618" y="3103731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Exercise </a:t>
          </a:r>
        </a:p>
      </dsp:txBody>
      <dsp:txXfrm>
        <a:off x="1361738" y="3256851"/>
        <a:ext cx="739329" cy="739329"/>
      </dsp:txXfrm>
    </dsp:sp>
    <dsp:sp modelId="{C17BB84B-EE51-4D6B-9AE9-7E21DDB7B2F3}">
      <dsp:nvSpPr>
        <dsp:cNvPr id="0" name=""/>
        <dsp:cNvSpPr/>
      </dsp:nvSpPr>
      <dsp:spPr>
        <a:xfrm rot="10936860">
          <a:off x="1318143" y="2437680"/>
          <a:ext cx="1999490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999490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2267900" y="2398463"/>
        <a:ext cx="99974" cy="99974"/>
      </dsp:txXfrm>
    </dsp:sp>
    <dsp:sp modelId="{8398075D-5FE0-481A-847D-5161CA823E73}">
      <dsp:nvSpPr>
        <dsp:cNvPr id="0" name=""/>
        <dsp:cNvSpPr/>
      </dsp:nvSpPr>
      <dsp:spPr>
        <a:xfrm>
          <a:off x="273779" y="1865068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Reward </a:t>
          </a:r>
        </a:p>
      </dsp:txBody>
      <dsp:txXfrm>
        <a:off x="426899" y="2018188"/>
        <a:ext cx="739329" cy="739329"/>
      </dsp:txXfrm>
    </dsp:sp>
    <dsp:sp modelId="{6E640079-7F3D-4EE0-A2D8-EC50C62D36BB}">
      <dsp:nvSpPr>
        <dsp:cNvPr id="0" name=""/>
        <dsp:cNvSpPr/>
      </dsp:nvSpPr>
      <dsp:spPr>
        <a:xfrm rot="12455592">
          <a:off x="2431029" y="1819655"/>
          <a:ext cx="119789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9789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00030" y="1800477"/>
        <a:ext cx="59894" cy="59894"/>
      </dsp:txXfrm>
    </dsp:sp>
    <dsp:sp modelId="{ABF0EA46-9D06-4FCC-B726-1A0736364779}">
      <dsp:nvSpPr>
        <dsp:cNvPr id="0" name=""/>
        <dsp:cNvSpPr/>
      </dsp:nvSpPr>
      <dsp:spPr>
        <a:xfrm>
          <a:off x="1513047" y="788064"/>
          <a:ext cx="1045569" cy="1045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Sleep </a:t>
          </a:r>
        </a:p>
      </dsp:txBody>
      <dsp:txXfrm>
        <a:off x="1666167" y="941184"/>
        <a:ext cx="739329" cy="739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27A1-0B5C-4081-91A9-E8BAFF104069}">
      <dsp:nvSpPr>
        <dsp:cNvPr id="0" name=""/>
        <dsp:cNvSpPr/>
      </dsp:nvSpPr>
      <dsp:spPr>
        <a:xfrm>
          <a:off x="2988108" y="1608861"/>
          <a:ext cx="2761383" cy="1722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/>
            <a:t>Revision</a:t>
          </a:r>
        </a:p>
      </dsp:txBody>
      <dsp:txXfrm>
        <a:off x="3392503" y="1861127"/>
        <a:ext cx="1952593" cy="1218045"/>
      </dsp:txXfrm>
    </dsp:sp>
    <dsp:sp modelId="{F1460F1B-9C8C-4059-BA88-E1504A715EC1}">
      <dsp:nvSpPr>
        <dsp:cNvPr id="0" name=""/>
        <dsp:cNvSpPr/>
      </dsp:nvSpPr>
      <dsp:spPr>
        <a:xfrm rot="20102220">
          <a:off x="5417146" y="1678035"/>
          <a:ext cx="1245830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245830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08915" y="1660995"/>
        <a:ext cx="62291" cy="62291"/>
      </dsp:txXfrm>
    </dsp:sp>
    <dsp:sp modelId="{8011A6FA-7D0F-48D9-AF7E-136350F37701}">
      <dsp:nvSpPr>
        <dsp:cNvPr id="0" name=""/>
        <dsp:cNvSpPr/>
      </dsp:nvSpPr>
      <dsp:spPr>
        <a:xfrm>
          <a:off x="6540814" y="455502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Revision break</a:t>
          </a:r>
        </a:p>
      </dsp:txBody>
      <dsp:txXfrm>
        <a:off x="6741375" y="656063"/>
        <a:ext cx="968394" cy="968394"/>
      </dsp:txXfrm>
    </dsp:sp>
    <dsp:sp modelId="{1FF77520-C06F-44CB-8B37-ED30FECB5CDD}">
      <dsp:nvSpPr>
        <dsp:cNvPr id="0" name=""/>
        <dsp:cNvSpPr/>
      </dsp:nvSpPr>
      <dsp:spPr>
        <a:xfrm rot="16053377">
          <a:off x="4206683" y="1474923"/>
          <a:ext cx="240491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40491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320916" y="1483017"/>
        <a:ext cx="12024" cy="12024"/>
      </dsp:txXfrm>
    </dsp:sp>
    <dsp:sp modelId="{5E484C2D-0FCB-42AE-9FA7-60392E2C87BB}">
      <dsp:nvSpPr>
        <dsp:cNvPr id="0" name=""/>
        <dsp:cNvSpPr/>
      </dsp:nvSpPr>
      <dsp:spPr>
        <a:xfrm>
          <a:off x="3607846" y="0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Small steps</a:t>
          </a:r>
        </a:p>
      </dsp:txBody>
      <dsp:txXfrm>
        <a:off x="3808407" y="200561"/>
        <a:ext cx="968394" cy="968394"/>
      </dsp:txXfrm>
    </dsp:sp>
    <dsp:sp modelId="{6577EE35-0F1B-4A52-B2C2-D2589B6ED4A1}">
      <dsp:nvSpPr>
        <dsp:cNvPr id="0" name=""/>
        <dsp:cNvSpPr/>
      </dsp:nvSpPr>
      <dsp:spPr>
        <a:xfrm rot="1132434">
          <a:off x="5551435" y="3039357"/>
          <a:ext cx="104724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047244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048876" y="3027283"/>
        <a:ext cx="52362" cy="52362"/>
      </dsp:txXfrm>
    </dsp:sp>
    <dsp:sp modelId="{6DEFD769-9D96-4C78-A95E-19002F45202B}">
      <dsp:nvSpPr>
        <dsp:cNvPr id="0" name=""/>
        <dsp:cNvSpPr/>
      </dsp:nvSpPr>
      <dsp:spPr>
        <a:xfrm>
          <a:off x="6533708" y="2759600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Realistic timetable</a:t>
          </a:r>
        </a:p>
      </dsp:txBody>
      <dsp:txXfrm>
        <a:off x="6734269" y="2960161"/>
        <a:ext cx="968394" cy="968394"/>
      </dsp:txXfrm>
    </dsp:sp>
    <dsp:sp modelId="{C31113DF-C8F2-4992-9E7F-A0CF1126F1AD}">
      <dsp:nvSpPr>
        <dsp:cNvPr id="0" name=""/>
        <dsp:cNvSpPr/>
      </dsp:nvSpPr>
      <dsp:spPr>
        <a:xfrm rot="5400000">
          <a:off x="4250746" y="3435386"/>
          <a:ext cx="23610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36107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62897" y="3443589"/>
        <a:ext cx="11805" cy="11805"/>
      </dsp:txXfrm>
    </dsp:sp>
    <dsp:sp modelId="{DAEEAEFF-5E7E-42B6-825E-0AC75CBCC054}">
      <dsp:nvSpPr>
        <dsp:cNvPr id="0" name=""/>
        <dsp:cNvSpPr/>
      </dsp:nvSpPr>
      <dsp:spPr>
        <a:xfrm>
          <a:off x="3684041" y="3567546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Little and often</a:t>
          </a:r>
        </a:p>
      </dsp:txBody>
      <dsp:txXfrm>
        <a:off x="3884602" y="3768107"/>
        <a:ext cx="968394" cy="968394"/>
      </dsp:txXfrm>
    </dsp:sp>
    <dsp:sp modelId="{9A82A8AA-D483-4A61-942A-1A19E49E0D44}">
      <dsp:nvSpPr>
        <dsp:cNvPr id="0" name=""/>
        <dsp:cNvSpPr/>
      </dsp:nvSpPr>
      <dsp:spPr>
        <a:xfrm rot="9365814">
          <a:off x="2242835" y="3166649"/>
          <a:ext cx="1045250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045250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39329" y="3154624"/>
        <a:ext cx="52262" cy="52262"/>
      </dsp:txXfrm>
    </dsp:sp>
    <dsp:sp modelId="{B987A518-E830-41F2-AC97-A02768A43354}">
      <dsp:nvSpPr>
        <dsp:cNvPr id="0" name=""/>
        <dsp:cNvSpPr/>
      </dsp:nvSpPr>
      <dsp:spPr>
        <a:xfrm>
          <a:off x="976874" y="2985218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Plan in rewards</a:t>
          </a:r>
        </a:p>
      </dsp:txBody>
      <dsp:txXfrm>
        <a:off x="1177435" y="3185779"/>
        <a:ext cx="968394" cy="968394"/>
      </dsp:txXfrm>
    </dsp:sp>
    <dsp:sp modelId="{3381792A-F130-4E4A-B472-C3331FBB22CB}">
      <dsp:nvSpPr>
        <dsp:cNvPr id="0" name=""/>
        <dsp:cNvSpPr/>
      </dsp:nvSpPr>
      <dsp:spPr>
        <a:xfrm rot="12150648">
          <a:off x="2120059" y="1760777"/>
          <a:ext cx="114222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142227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62617" y="1746328"/>
        <a:ext cx="57111" cy="57111"/>
      </dsp:txXfrm>
    </dsp:sp>
    <dsp:sp modelId="{C0ADC576-62A6-47C1-92E4-C4BC2EFACC98}">
      <dsp:nvSpPr>
        <dsp:cNvPr id="0" name=""/>
        <dsp:cNvSpPr/>
      </dsp:nvSpPr>
      <dsp:spPr>
        <a:xfrm>
          <a:off x="846231" y="609305"/>
          <a:ext cx="1369516" cy="1369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Mix it up</a:t>
          </a:r>
        </a:p>
      </dsp:txBody>
      <dsp:txXfrm>
        <a:off x="1046792" y="809866"/>
        <a:ext cx="968394" cy="96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D1E1-A472-4BB2-B32F-641E46D52170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B6770-CFBA-4F4D-8738-3C8F21976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6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belief that effort creates success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belief that skill and ability can be increased over time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mistakes as an opportunity to develop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resilient – and don’t give up easily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about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learn not just what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9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Depth before breath – a rigorous and systematic programme that is developed to ensure every child can achieve excellence.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provides a deep understanding of the subject through a Pictorial, Concrete and Abstract approach.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Mastery – when a concept or skill can be applied over time in a multiple of ways and to an unfamiliar setting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child’s mindset is more important than prior attainment.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2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 working space that is free from distractions. Having a TV, computer or mobile device in the room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they are revising in could prove far too tempting.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that students get sufficient breaks between revision sessions e.g. revise for 30 minutes and take a 10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 break. This helps to transfer the information to our long-term memory.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them to exercise during the day. Even a walk around the block will get the blood flowing to our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 and help combat the chemicals that are the symptoms of stress.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Reward them after a block of revision/work, not before it e.g. allow them to game or go on social media.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at least 8 hours sleep. Sleep helps to transfer the information to our long-term memory.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6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 route maps can be found in front of students’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0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Revision: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Break revision into small MANAGEABLE steps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Create a realistic timetable – cross off each one you do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Little and often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 in rewards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Mix it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6770-CFBA-4F4D-8738-3C8F219766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8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51" y="1515837"/>
            <a:ext cx="8215149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52" y="2658837"/>
            <a:ext cx="8229600" cy="3467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0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18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4E27-8125-BF4C-A462-B3A962BD2F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B5C0-BCDF-3D48-A4CA-1A6539DF7F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83052"/>
            <a:ext cx="9144000" cy="67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3298" y="6217656"/>
            <a:ext cx="73938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</a:rPr>
              <a:t>Challenge | Care | Confidence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We work together to become clever, kind and brave.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1" y="178527"/>
            <a:ext cx="4329889" cy="12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80615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Mathematics </a:t>
            </a:r>
            <a:br>
              <a:rPr lang="en-GB" sz="5400" b="1" dirty="0"/>
            </a:br>
            <a:r>
              <a:rPr lang="en-GB" sz="5400" b="1" dirty="0"/>
              <a:t>at </a:t>
            </a:r>
            <a:r>
              <a:rPr lang="en-GB" sz="5400" b="1" dirty="0" smtClean="0"/>
              <a:t>Amherst</a:t>
            </a:r>
            <a:br>
              <a:rPr lang="en-GB" sz="5400" b="1" dirty="0" smtClean="0"/>
            </a:br>
            <a:r>
              <a:rPr lang="en-GB" b="1" dirty="0" smtClean="0"/>
              <a:t>Xinhai Lin – Senior Head of Maths </a:t>
            </a:r>
            <a:br>
              <a:rPr lang="en-GB" b="1" dirty="0" smtClean="0"/>
            </a:br>
            <a:r>
              <a:rPr lang="en-GB" b="1" dirty="0" smtClean="0"/>
              <a:t>Clare Laing – Prep Head of Maths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4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F3DE7F-4E10-4A9A-8B22-6162E73B6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108134"/>
              </p:ext>
            </p:extLst>
          </p:nvPr>
        </p:nvGraphicFramePr>
        <p:xfrm>
          <a:off x="920150" y="1207218"/>
          <a:ext cx="7024777" cy="464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ADD2-ED1A-4E7A-9FAA-842AE6F5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1" y="896936"/>
            <a:ext cx="8215149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Concrete-Pictorial-Abstract (C-P-A) approach 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2F45A-151F-45DF-8189-93EB1475D029}"/>
              </a:ext>
            </a:extLst>
          </p:cNvPr>
          <p:cNvSpPr/>
          <p:nvPr/>
        </p:nvSpPr>
        <p:spPr>
          <a:xfrm>
            <a:off x="850900" y="1767008"/>
            <a:ext cx="801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70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Jerome Bruner - three steps (or representations) necessary for pupils to develop understanding of a concept. 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Reinforcement is achieved by going back and forth between these representations.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9173C-6E43-485A-8F08-B1A15A44A033}"/>
              </a:ext>
            </a:extLst>
          </p:cNvPr>
          <p:cNvSpPr/>
          <p:nvPr/>
        </p:nvSpPr>
        <p:spPr>
          <a:xfrm>
            <a:off x="279400" y="2720538"/>
            <a:ext cx="87503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30"/>
            <a:r>
              <a:rPr lang="en-GB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Concrete- The DOING </a:t>
            </a:r>
            <a:endParaRPr lang="en-GB" sz="24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 child is first introduced to an idea or a skill by acting it out with real objects. This is a 'hands on' component using real objects and it is the foundation for conceptual understanding.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FDF99-73C4-4E43-8A7E-FD31B3EA8D1D}"/>
              </a:ext>
            </a:extLst>
          </p:cNvPr>
          <p:cNvSpPr/>
          <p:nvPr/>
        </p:nvSpPr>
        <p:spPr>
          <a:xfrm>
            <a:off x="279400" y="4013200"/>
            <a:ext cx="875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8370"/>
            <a:r>
              <a:rPr lang="en-GB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Pictorial-The SEEING </a:t>
            </a:r>
            <a:endParaRPr lang="en-GB" sz="24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R="12760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 child has sufficiently understood the hands-on experiences performed and can now relate them to representations, such as a diagram or picture of the problem.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DEC22-93E5-41E7-93B7-02C32D5D3F52}"/>
              </a:ext>
            </a:extLst>
          </p:cNvPr>
          <p:cNvSpPr/>
          <p:nvPr/>
        </p:nvSpPr>
        <p:spPr>
          <a:xfrm>
            <a:off x="279400" y="5102232"/>
            <a:ext cx="875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Abstract – The SYMBOLIC </a:t>
            </a:r>
            <a:endParaRPr lang="en-GB" sz="24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 child is now capable of representing problems by using mathematical notation, for example: 12 ÷ 2 =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90F57C-115D-443A-A885-A02ED23AF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528087"/>
              </p:ext>
            </p:extLst>
          </p:nvPr>
        </p:nvGraphicFramePr>
        <p:xfrm>
          <a:off x="279400" y="1219200"/>
          <a:ext cx="8737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2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02CC-7573-46E0-8187-E1EA6A2C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6" y="682280"/>
            <a:ext cx="8215149" cy="1143000"/>
          </a:xfrm>
        </p:spPr>
        <p:txBody>
          <a:bodyPr/>
          <a:lstStyle/>
          <a:p>
            <a:r>
              <a:rPr lang="en-GB" dirty="0"/>
              <a:t>Route Map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D51042-C04A-4CA3-9B39-66212F7F81D9}"/>
              </a:ext>
            </a:extLst>
          </p:cNvPr>
          <p:cNvGrpSpPr/>
          <p:nvPr/>
        </p:nvGrpSpPr>
        <p:grpSpPr>
          <a:xfrm>
            <a:off x="76436" y="1483669"/>
            <a:ext cx="2899990" cy="4648215"/>
            <a:chOff x="445856" y="1481348"/>
            <a:chExt cx="2899990" cy="46482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6B8639-A0DF-47C4-AF0D-6E812271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856" y="1825280"/>
              <a:ext cx="2899990" cy="43042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EEFE68-E6DD-44BB-877D-C3B3E6492298}"/>
                </a:ext>
              </a:extLst>
            </p:cNvPr>
            <p:cNvSpPr txBox="1"/>
            <p:nvPr/>
          </p:nvSpPr>
          <p:spPr>
            <a:xfrm>
              <a:off x="610956" y="1481348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Year 7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AE6243-2293-42D4-B12A-9CDFF9FD2D0D}"/>
              </a:ext>
            </a:extLst>
          </p:cNvPr>
          <p:cNvGrpSpPr/>
          <p:nvPr/>
        </p:nvGrpSpPr>
        <p:grpSpPr>
          <a:xfrm>
            <a:off x="3141526" y="1571313"/>
            <a:ext cx="2757657" cy="4046666"/>
            <a:chOff x="3339701" y="1642935"/>
            <a:chExt cx="2757657" cy="40466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BD4E9B-5F43-4955-ACB8-7C77C825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9701" y="2060271"/>
              <a:ext cx="2757657" cy="362933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5EDD13-B985-492F-B46C-51BF0E92B3E8}"/>
                </a:ext>
              </a:extLst>
            </p:cNvPr>
            <p:cNvSpPr txBox="1"/>
            <p:nvPr/>
          </p:nvSpPr>
          <p:spPr>
            <a:xfrm>
              <a:off x="3568700" y="1642935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Year 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FC2D0A-E7FB-4DCD-A51C-C60FC1A3DF59}"/>
              </a:ext>
            </a:extLst>
          </p:cNvPr>
          <p:cNvGrpSpPr/>
          <p:nvPr/>
        </p:nvGrpSpPr>
        <p:grpSpPr>
          <a:xfrm>
            <a:off x="6140091" y="1455948"/>
            <a:ext cx="2741637" cy="3998662"/>
            <a:chOff x="6140091" y="1455948"/>
            <a:chExt cx="2741637" cy="39986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701B95-AB81-4ED8-94DB-77A7E1A74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091" y="1825280"/>
              <a:ext cx="2741637" cy="36293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1885E-38A4-448E-AA11-43AC9DC03C04}"/>
                </a:ext>
              </a:extLst>
            </p:cNvPr>
            <p:cNvSpPr txBox="1"/>
            <p:nvPr/>
          </p:nvSpPr>
          <p:spPr>
            <a:xfrm>
              <a:off x="6375400" y="1455948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Year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1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33A0FF-E3A4-4937-9BF6-969D4C07B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0993"/>
              </p:ext>
            </p:extLst>
          </p:nvPr>
        </p:nvGraphicFramePr>
        <p:xfrm>
          <a:off x="279400" y="1219200"/>
          <a:ext cx="8737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19DC-70E0-49DD-9B65-D277C088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25" y="731837"/>
            <a:ext cx="8215149" cy="1143000"/>
          </a:xfrm>
        </p:spPr>
        <p:txBody>
          <a:bodyPr/>
          <a:lstStyle/>
          <a:p>
            <a:r>
              <a:rPr lang="en-GB" dirty="0"/>
              <a:t>Resources available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D4CEB-042B-47AF-9CE2-4ABDBC8C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3" y="1874837"/>
            <a:ext cx="4431326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3545D-32EF-4A0D-8435-C5119984BDCF}"/>
              </a:ext>
            </a:extLst>
          </p:cNvPr>
          <p:cNvSpPr txBox="1"/>
          <p:nvPr/>
        </p:nvSpPr>
        <p:spPr>
          <a:xfrm>
            <a:off x="961901" y="3206302"/>
            <a:ext cx="4322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Login: 1</a:t>
            </a:r>
            <a:r>
              <a:rPr lang="en-GB" baseline="30000" dirty="0"/>
              <a:t>st</a:t>
            </a:r>
            <a:r>
              <a:rPr lang="en-GB" dirty="0"/>
              <a:t> letter of first name Last name @</a:t>
            </a:r>
            <a:r>
              <a:rPr lang="en-GB" dirty="0" err="1"/>
              <a:t>lsf</a:t>
            </a:r>
            <a:endParaRPr lang="en-GB" dirty="0"/>
          </a:p>
          <a:p>
            <a:r>
              <a:rPr lang="en-GB" dirty="0"/>
              <a:t>Password: radius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13BAB-4F10-42A7-B871-A2E6F16DB8A8}"/>
              </a:ext>
            </a:extLst>
          </p:cNvPr>
          <p:cNvSpPr txBox="1"/>
          <p:nvPr/>
        </p:nvSpPr>
        <p:spPr>
          <a:xfrm>
            <a:off x="4227615" y="35685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17D1E-444F-4678-97F5-81DA85D62169}"/>
              </a:ext>
            </a:extLst>
          </p:cNvPr>
          <p:cNvSpPr txBox="1"/>
          <p:nvPr/>
        </p:nvSpPr>
        <p:spPr>
          <a:xfrm>
            <a:off x="961901" y="4041098"/>
            <a:ext cx="1998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Example: Xinhai Lin</a:t>
            </a:r>
          </a:p>
          <a:p>
            <a:r>
              <a:rPr lang="en-GB" dirty="0"/>
              <a:t>Login: </a:t>
            </a:r>
            <a:r>
              <a:rPr lang="en-GB" dirty="0" err="1"/>
              <a:t>Xlin@lsf</a:t>
            </a:r>
            <a:endParaRPr lang="en-GB" dirty="0"/>
          </a:p>
          <a:p>
            <a:r>
              <a:rPr lang="en-GB" dirty="0"/>
              <a:t>Password: radius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4E1EC1-B02E-4C2A-BD2B-72821972D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988"/>
            <a:ext cx="9144000" cy="2684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C7955F-C3B8-4837-9425-3C8B8E680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45" y="594458"/>
            <a:ext cx="6479323" cy="5807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C3854A-9F65-4D15-AB54-BE9C4B56B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45" y="1593686"/>
            <a:ext cx="7100329" cy="32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93A6-425F-4E53-BE1A-91387509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03" y="727632"/>
            <a:ext cx="8215149" cy="1143000"/>
          </a:xfrm>
        </p:spPr>
        <p:txBody>
          <a:bodyPr/>
          <a:lstStyle/>
          <a:p>
            <a:r>
              <a:rPr lang="en-GB" dirty="0"/>
              <a:t>Other free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8950-F3B1-4D80-A93B-714A48A5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" y="1870632"/>
            <a:ext cx="5073572" cy="2718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3E9BD-454F-49BC-A68A-3565A741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954" y="3183404"/>
            <a:ext cx="5383227" cy="34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How can I support my child through their GCSE exams?</a:t>
            </a:r>
          </a:p>
        </p:txBody>
      </p:sp>
      <p:pic>
        <p:nvPicPr>
          <p:cNvPr id="1032" name="Picture 8" descr="C:\Users\CMG\AppData\Local\Microsoft\Windows\Temporary Internet Files\Content.IE5\QWXK2UY6\stressed_applejack_is_stressed____by_tabby444-d4rro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MG\AppData\Local\Microsoft\Windows\Temporary Internet Files\Content.IE5\XZHA1VZN\stressed_applejack_is_stressed____by_tabby444-d4rro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5011"/>
            <a:ext cx="3382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9611"/>
            <a:ext cx="45354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EAA4F3-2A70-42A4-A20E-AD78814B9BB6}"/>
              </a:ext>
            </a:extLst>
          </p:cNvPr>
          <p:cNvSpPr txBox="1">
            <a:spLocks/>
          </p:cNvSpPr>
          <p:nvPr/>
        </p:nvSpPr>
        <p:spPr>
          <a:xfrm>
            <a:off x="763960" y="12249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How can I support my child in their journey of learning mathematics?</a:t>
            </a:r>
          </a:p>
        </p:txBody>
      </p:sp>
    </p:spTree>
    <p:extLst>
      <p:ext uri="{BB962C8B-B14F-4D97-AF65-F5344CB8AC3E}">
        <p14:creationId xmlns:p14="http://schemas.microsoft.com/office/powerpoint/2010/main" val="5319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ccess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314" y="1126837"/>
            <a:ext cx="6557123" cy="4972484"/>
          </a:xfr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4EF1F2E-7110-4BFF-A2AD-BC47E99E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" y="2196587"/>
            <a:ext cx="4959057" cy="3534576"/>
          </a:xfrm>
          <a:prstGeom prst="rect">
            <a:avLst/>
          </a:prstGeom>
        </p:spPr>
      </p:pic>
      <p:pic>
        <p:nvPicPr>
          <p:cNvPr id="5" name="Picture 2" descr="Image result for road to success">
            <a:extLst>
              <a:ext uri="{FF2B5EF4-FFF2-40B4-BE49-F238E27FC236}">
                <a16:creationId xmlns:a16="http://schemas.microsoft.com/office/drawing/2014/main" id="{843F59AE-7192-42CB-87A6-69EC79AC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87" y="983411"/>
            <a:ext cx="4265654" cy="24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64771"/>
              </p:ext>
            </p:extLst>
          </p:nvPr>
        </p:nvGraphicFramePr>
        <p:xfrm>
          <a:off x="1207698" y="1112808"/>
          <a:ext cx="7272067" cy="485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2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2E0F0D-0678-4A5F-900C-E2EBC020E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89230"/>
              </p:ext>
            </p:extLst>
          </p:nvPr>
        </p:nvGraphicFramePr>
        <p:xfrm>
          <a:off x="1151626" y="983411"/>
          <a:ext cx="6840747" cy="511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hérapie comportementale et cognitive Paris">
            <a:extLst>
              <a:ext uri="{FF2B5EF4-FFF2-40B4-BE49-F238E27FC236}">
                <a16:creationId xmlns:a16="http://schemas.microsoft.com/office/drawing/2014/main" id="{387FCC3D-E471-471D-A6D0-884E71D65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7686" r="52113" b="15497"/>
          <a:stretch/>
        </p:blipFill>
        <p:spPr bwMode="auto">
          <a:xfrm flipH="1">
            <a:off x="7513608" y="2825150"/>
            <a:ext cx="1259457" cy="14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There is this little scenario!</a:t>
            </a:r>
            <a:endParaRPr lang="en-GB" sz="3600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492" y="2760235"/>
            <a:ext cx="6777317" cy="1555445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2800" dirty="0"/>
              <a:t>Two prisoners looked through prison bars</a:t>
            </a:r>
          </a:p>
          <a:p>
            <a:pPr marL="68580" indent="0" algn="ctr">
              <a:buNone/>
            </a:pPr>
            <a:endParaRPr lang="en-US" sz="2800" dirty="0"/>
          </a:p>
          <a:p>
            <a:pPr marL="68580" indent="0" algn="ctr">
              <a:buNone/>
            </a:pPr>
            <a:r>
              <a:rPr lang="en-US" sz="2800" dirty="0"/>
              <a:t>One saw mud the other saw stars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5892" y="4681068"/>
            <a:ext cx="6777317" cy="15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en-US" dirty="0">
                <a:solidFill>
                  <a:srgbClr val="92D050"/>
                </a:solidFill>
              </a:rPr>
              <a:t>What does this make you think?</a:t>
            </a:r>
          </a:p>
          <a:p>
            <a:pPr marL="68580" indent="0" algn="ctr">
              <a:buFont typeface="Wingdings 2" pitchFamily="18" charset="2"/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68580" indent="0" algn="ctr">
              <a:buFont typeface="Wingdings 2" pitchFamily="18" charset="2"/>
              <a:buNone/>
            </a:pPr>
            <a:r>
              <a:rPr lang="en-US" dirty="0">
                <a:solidFill>
                  <a:srgbClr val="92D050"/>
                </a:solidFill>
              </a:rPr>
              <a:t>Which person was aiming high?</a:t>
            </a:r>
          </a:p>
        </p:txBody>
      </p:sp>
    </p:spTree>
    <p:extLst>
      <p:ext uri="{BB962C8B-B14F-4D97-AF65-F5344CB8AC3E}">
        <p14:creationId xmlns:p14="http://schemas.microsoft.com/office/powerpoint/2010/main" val="16965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What’s the mindset of these two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06" y="3188773"/>
            <a:ext cx="8229600" cy="3467326"/>
          </a:xfrm>
        </p:spPr>
        <p:txBody>
          <a:bodyPr/>
          <a:lstStyle/>
          <a:p>
            <a:r>
              <a:rPr lang="en-US" dirty="0"/>
              <a:t>Same predicament</a:t>
            </a:r>
          </a:p>
          <a:p>
            <a:r>
              <a:rPr lang="en-US" dirty="0"/>
              <a:t>Same place</a:t>
            </a:r>
          </a:p>
          <a:p>
            <a:r>
              <a:rPr lang="en-US" dirty="0"/>
              <a:t>Same time</a:t>
            </a:r>
          </a:p>
          <a:p>
            <a:r>
              <a:rPr lang="en-US" dirty="0"/>
              <a:t>Completely different outlook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17066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How does our mindset impact our actions?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never try, you’ll never succeed. </a:t>
            </a:r>
          </a:p>
          <a:p>
            <a:endParaRPr lang="en-US" dirty="0"/>
          </a:p>
          <a:p>
            <a:r>
              <a:rPr lang="en-US" dirty="0"/>
              <a:t>Trying is the first step on the road to succeeding.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24116" b="24116"/>
          <a:stretch>
            <a:fillRect/>
          </a:stretch>
        </p:blipFill>
        <p:spPr>
          <a:xfrm>
            <a:off x="5692292" y="4392500"/>
            <a:ext cx="3108810" cy="16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C8673-9DCB-4EE3-AB86-3AFE6313F5D0}"/>
              </a:ext>
            </a:extLst>
          </p:cNvPr>
          <p:cNvSpPr/>
          <p:nvPr/>
        </p:nvSpPr>
        <p:spPr>
          <a:xfrm>
            <a:off x="1371599" y="1397674"/>
            <a:ext cx="64008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Mathematics Mastery Curriculum</a:t>
            </a:r>
          </a:p>
          <a:p>
            <a:pPr marR="0" algn="ctr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research based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expectations for every child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topics, greater depth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sense and place value come first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objects and pictures before number and 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is central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and Communication lead to understanding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is provided through an increased depth, rather than acceleration of content</a:t>
            </a:r>
          </a:p>
        </p:txBody>
      </p:sp>
    </p:spTree>
    <p:extLst>
      <p:ext uri="{BB962C8B-B14F-4D97-AF65-F5344CB8AC3E}">
        <p14:creationId xmlns:p14="http://schemas.microsoft.com/office/powerpoint/2010/main" val="15155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691</Words>
  <Application>Microsoft Office PowerPoint</Application>
  <PresentationFormat>On-screen Show (4:3)</PresentationFormat>
  <Paragraphs>113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 2</vt:lpstr>
      <vt:lpstr>Office Theme</vt:lpstr>
      <vt:lpstr>Mathematics  at Amherst Xinhai Lin – Senior Head of Maths  Clare Laing – Prep Head of Maths</vt:lpstr>
      <vt:lpstr>How can I support my child through their GCSE exams?</vt:lpstr>
      <vt:lpstr>PowerPoint Presentation</vt:lpstr>
      <vt:lpstr>PowerPoint Presentation</vt:lpstr>
      <vt:lpstr>PowerPoint Presentation</vt:lpstr>
      <vt:lpstr>There is this little scenario!</vt:lpstr>
      <vt:lpstr>What’s the mindset of these two people?</vt:lpstr>
      <vt:lpstr>How does our mindset impact our actions?</vt:lpstr>
      <vt:lpstr>PowerPoint Presentation</vt:lpstr>
      <vt:lpstr>PowerPoint Presentation</vt:lpstr>
      <vt:lpstr>Concrete-Pictorial-Abstract (C-P-A) approach </vt:lpstr>
      <vt:lpstr>PowerPoint Presentation</vt:lpstr>
      <vt:lpstr>Route Map</vt:lpstr>
      <vt:lpstr>PowerPoint Presentation</vt:lpstr>
      <vt:lpstr>Resources available</vt:lpstr>
      <vt:lpstr>Other free resources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Gower</dc:creator>
  <cp:lastModifiedBy>Clare LAING</cp:lastModifiedBy>
  <cp:revision>87</cp:revision>
  <dcterms:created xsi:type="dcterms:W3CDTF">2017-08-31T14:30:29Z</dcterms:created>
  <dcterms:modified xsi:type="dcterms:W3CDTF">2020-01-14T18:57:11Z</dcterms:modified>
</cp:coreProperties>
</file>